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34805839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8E1C07-4DAD-4F87-A56B-C725B016112A}" v="29" dt="2023-09-05T12:26:08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til Mikkelborg" userId="c38ef516-b025-4dcd-a38e-cead19514a33" providerId="ADAL" clId="{BD8E1C07-4DAD-4F87-A56B-C725B016112A}"/>
    <pc:docChg chg="custSel addSld delSld modSld">
      <pc:chgData name="Kjetil Mikkelborg" userId="c38ef516-b025-4dcd-a38e-cead19514a33" providerId="ADAL" clId="{BD8E1C07-4DAD-4F87-A56B-C725B016112A}" dt="2023-09-14T05:33:40.492" v="1229" actId="2696"/>
      <pc:docMkLst>
        <pc:docMk/>
      </pc:docMkLst>
      <pc:sldChg chg="modSp mod">
        <pc:chgData name="Kjetil Mikkelborg" userId="c38ef516-b025-4dcd-a38e-cead19514a33" providerId="ADAL" clId="{BD8E1C07-4DAD-4F87-A56B-C725B016112A}" dt="2023-09-05T12:11:01.383" v="25" actId="6549"/>
        <pc:sldMkLst>
          <pc:docMk/>
          <pc:sldMk cId="666707638" sldId="2134805839"/>
        </pc:sldMkLst>
        <pc:spChg chg="mod">
          <ac:chgData name="Kjetil Mikkelborg" userId="c38ef516-b025-4dcd-a38e-cead19514a33" providerId="ADAL" clId="{BD8E1C07-4DAD-4F87-A56B-C725B016112A}" dt="2023-09-05T12:11:01.383" v="25" actId="6549"/>
          <ac:spMkLst>
            <pc:docMk/>
            <pc:sldMk cId="666707638" sldId="2134805839"/>
            <ac:spMk id="6" creationId="{46F5BE42-DD48-AE45-8FC2-3E6DD5B3D31A}"/>
          </ac:spMkLst>
        </pc:spChg>
      </pc:sldChg>
      <pc:sldChg chg="addSp delSp modSp new del mod">
        <pc:chgData name="Kjetil Mikkelborg" userId="c38ef516-b025-4dcd-a38e-cead19514a33" providerId="ADAL" clId="{BD8E1C07-4DAD-4F87-A56B-C725B016112A}" dt="2023-09-14T05:33:40.492" v="1229" actId="2696"/>
        <pc:sldMkLst>
          <pc:docMk/>
          <pc:sldMk cId="3100345880" sldId="2134805840"/>
        </pc:sldMkLst>
        <pc:spChg chg="mod">
          <ac:chgData name="Kjetil Mikkelborg" userId="c38ef516-b025-4dcd-a38e-cead19514a33" providerId="ADAL" clId="{BD8E1C07-4DAD-4F87-A56B-C725B016112A}" dt="2023-09-05T12:06:35.038" v="18" actId="20577"/>
          <ac:spMkLst>
            <pc:docMk/>
            <pc:sldMk cId="3100345880" sldId="2134805840"/>
            <ac:spMk id="2" creationId="{B7E4D519-7E20-4D5A-8D54-6866B7DA516B}"/>
          </ac:spMkLst>
        </pc:spChg>
        <pc:spChg chg="del">
          <ac:chgData name="Kjetil Mikkelborg" userId="c38ef516-b025-4dcd-a38e-cead19514a33" providerId="ADAL" clId="{BD8E1C07-4DAD-4F87-A56B-C725B016112A}" dt="2023-09-05T12:35:03.147" v="1133" actId="478"/>
          <ac:spMkLst>
            <pc:docMk/>
            <pc:sldMk cId="3100345880" sldId="2134805840"/>
            <ac:spMk id="4" creationId="{2D4082B1-A021-4B15-8021-80E3BFD44AD4}"/>
          </ac:spMkLst>
        </pc:spChg>
        <pc:spChg chg="del">
          <ac:chgData name="Kjetil Mikkelborg" userId="c38ef516-b025-4dcd-a38e-cead19514a33" providerId="ADAL" clId="{BD8E1C07-4DAD-4F87-A56B-C725B016112A}" dt="2023-09-05T12:16:33.621" v="26"/>
          <ac:spMkLst>
            <pc:docMk/>
            <pc:sldMk cId="3100345880" sldId="2134805840"/>
            <ac:spMk id="5" creationId="{B4B80E9B-9DA3-4B1B-9E61-9888F440F542}"/>
          </ac:spMkLst>
        </pc:spChg>
        <pc:spChg chg="add del mod">
          <ac:chgData name="Kjetil Mikkelborg" userId="c38ef516-b025-4dcd-a38e-cead19514a33" providerId="ADAL" clId="{BD8E1C07-4DAD-4F87-A56B-C725B016112A}" dt="2023-09-05T12:24:03.795" v="404" actId="478"/>
          <ac:spMkLst>
            <pc:docMk/>
            <pc:sldMk cId="3100345880" sldId="2134805840"/>
            <ac:spMk id="6" creationId="{0110BB1C-302C-43A1-B39B-3C5A75C8E80C}"/>
          </ac:spMkLst>
        </pc:spChg>
        <pc:spChg chg="add mod">
          <ac:chgData name="Kjetil Mikkelborg" userId="c38ef516-b025-4dcd-a38e-cead19514a33" providerId="ADAL" clId="{BD8E1C07-4DAD-4F87-A56B-C725B016112A}" dt="2023-09-14T05:20:32.492" v="1228" actId="20577"/>
          <ac:spMkLst>
            <pc:docMk/>
            <pc:sldMk cId="3100345880" sldId="2134805840"/>
            <ac:spMk id="8" creationId="{39C18669-79AB-40DF-AD79-E179BCA2E1A5}"/>
          </ac:spMkLst>
        </pc:spChg>
        <pc:spChg chg="add del mod">
          <ac:chgData name="Kjetil Mikkelborg" userId="c38ef516-b025-4dcd-a38e-cead19514a33" providerId="ADAL" clId="{BD8E1C07-4DAD-4F87-A56B-C725B016112A}" dt="2023-09-05T12:24:03.801" v="406"/>
          <ac:spMkLst>
            <pc:docMk/>
            <pc:sldMk cId="3100345880" sldId="2134805840"/>
            <ac:spMk id="10" creationId="{5F856D0B-849E-4A41-A1FF-EC29F8D38F6F}"/>
          </ac:spMkLst>
        </pc:spChg>
        <pc:spChg chg="add del mod">
          <ac:chgData name="Kjetil Mikkelborg" userId="c38ef516-b025-4dcd-a38e-cead19514a33" providerId="ADAL" clId="{BD8E1C07-4DAD-4F87-A56B-C725B016112A}" dt="2023-09-05T12:24:06.620" v="407" actId="478"/>
          <ac:spMkLst>
            <pc:docMk/>
            <pc:sldMk cId="3100345880" sldId="2134805840"/>
            <ac:spMk id="11" creationId="{C334452F-6E1D-4E8E-9791-0B74C63B0ED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 Mast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heme - Date - Location"/>
          <p:cNvSpPr txBox="1">
            <a:spLocks noGrp="1"/>
          </p:cNvSpPr>
          <p:nvPr>
            <p:ph type="body" sz="quarter" idx="13"/>
          </p:nvPr>
        </p:nvSpPr>
        <p:spPr>
          <a:xfrm>
            <a:off x="968382" y="878115"/>
            <a:ext cx="2104743" cy="19236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l" defTabSz="228600">
              <a:defRPr sz="1250" b="0">
                <a:solidFill>
                  <a:srgbClr val="FFFEFA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DB3A46-B8CD-8341-925E-10242889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496" y="3095361"/>
            <a:ext cx="10515600" cy="667279"/>
          </a:xfrm>
        </p:spPr>
        <p:txBody>
          <a:bodyPr/>
          <a:lstStyle>
            <a:lvl1pPr>
              <a:defRPr sz="5575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915312B1-F68B-AB40-8CB2-D5F99FF98C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32" y="5292060"/>
            <a:ext cx="2148803" cy="5685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3976796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cover or section cover with different text format light woo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7B80AC4-F95A-4A4D-8449-745B232B33F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0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447F0C-48D7-4E44-A202-78800A74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836" y="2620370"/>
            <a:ext cx="10190328" cy="1714924"/>
          </a:xfrm>
        </p:spPr>
        <p:txBody>
          <a:bodyPr/>
          <a:lstStyle>
            <a:lvl1pPr algn="ctr">
              <a:defRPr sz="35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16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D553D6-C791-2446-8C5D-3771840E1D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5901" y="429369"/>
            <a:ext cx="735283" cy="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2142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cover or section cover with different text format and image."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mage">
            <a:extLst>
              <a:ext uri="{FF2B5EF4-FFF2-40B4-BE49-F238E27FC236}">
                <a16:creationId xmlns:a16="http://schemas.microsoft.com/office/drawing/2014/main" id="{D93D414A-6B5F-AF41-B6CD-EDC59DFF221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247" y="0"/>
            <a:ext cx="12194493" cy="6858000"/>
          </a:xfrm>
          <a:prstGeom prst="rect">
            <a:avLst/>
          </a:prstGeom>
          <a:noFill/>
        </p:spPr>
        <p:txBody>
          <a:bodyPr lIns="91439" tIns="45719" rIns="91439" bIns="45719">
            <a:noAutofit/>
          </a:bodyPr>
          <a:lstStyle>
            <a:lvl1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chemeClr val="accent2"/>
                </a:solidFill>
                <a:latin typeface="+mn-lt"/>
              </a:defRPr>
            </a:lvl1pPr>
          </a:lstStyle>
          <a:p>
            <a: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Click icon to add picture</a:t>
            </a:r>
            <a:endParaRPr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F2681F-F738-EB47-82E2-0FEDCD502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836" y="2620370"/>
            <a:ext cx="10190328" cy="1714924"/>
          </a:xfrm>
        </p:spPr>
        <p:txBody>
          <a:bodyPr/>
          <a:lstStyle>
            <a:lvl1pPr algn="ctr">
              <a:defRPr sz="35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05B3813-71B6-CD4E-9626-E246202CFAD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 marL="0" indent="0">
              <a:buNone/>
              <a:defRPr sz="10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16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9B4E9AAC-E468-2A4C-9EE6-894570D3F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939" y="428991"/>
            <a:ext cx="739323" cy="804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098529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 page with white background "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mage">
            <a:extLst>
              <a:ext uri="{FF2B5EF4-FFF2-40B4-BE49-F238E27FC236}">
                <a16:creationId xmlns:a16="http://schemas.microsoft.com/office/drawing/2014/main" id="{C3770767-0B9E-4249-9AE0-927D11E5238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0"/>
            <a:ext cx="5599391" cy="68580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lIns="91439" tIns="45719" rIns="91439" bIns="45719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>
                <a:solidFill>
                  <a:schemeClr val="accent2"/>
                </a:solidFill>
                <a:latin typeface="+mn-lt"/>
              </a:defRPr>
            </a:lvl1pPr>
          </a:lstStyle>
          <a:p>
            <a: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Click icon to add picture</a:t>
            </a:r>
            <a:endParaRPr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AAF5EE-7DD3-9E46-8EF3-B5230F9E8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088" y="2410688"/>
            <a:ext cx="4226232" cy="667279"/>
          </a:xfrm>
        </p:spPr>
        <p:txBody>
          <a:bodyPr wrap="square" anchor="t"/>
          <a:lstStyle>
            <a:lvl1pPr algn="l">
              <a:defRPr sz="47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0105FA1-80A4-D94D-A76C-6E13154C7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384" y="4881295"/>
            <a:ext cx="2666512" cy="1408078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3050" b="0" i="1">
                <a:solidFill>
                  <a:schemeClr val="bg1"/>
                </a:solidFill>
                <a:latin typeface="+mn-lt"/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62509-7F4F-C34C-8E75-6AD5AD7545B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71992" y="1337698"/>
            <a:ext cx="1991871" cy="723275"/>
          </a:xfrm>
        </p:spPr>
        <p:txBody>
          <a:bodyPr wrap="square" anchor="t">
            <a:spAutoFit/>
          </a:bodyPr>
          <a:lstStyle>
            <a:lvl1pPr>
              <a:defRPr sz="4700" b="0">
                <a:solidFill>
                  <a:schemeClr val="bg1"/>
                </a:solidFill>
                <a:latin typeface="+mn-lt"/>
              </a:defRPr>
            </a:lvl1pPr>
            <a:lvl2pPr>
              <a:defRPr sz="4700" b="0">
                <a:latin typeface="+mn-lt"/>
              </a:defRPr>
            </a:lvl2pPr>
          </a:lstStyle>
          <a:p>
            <a:pPr lvl="0"/>
            <a:r>
              <a:rPr lang="en-GB"/>
              <a:t>00.</a:t>
            </a:r>
          </a:p>
        </p:txBody>
      </p:sp>
      <p:sp>
        <p:nvSpPr>
          <p:cNvPr id="12" name="Image">
            <a:extLst>
              <a:ext uri="{FF2B5EF4-FFF2-40B4-BE49-F238E27FC236}">
                <a16:creationId xmlns:a16="http://schemas.microsoft.com/office/drawing/2014/main" id="{D2830A68-60F9-914B-B9CF-D14E4591E4B0}"/>
              </a:ext>
            </a:extLst>
          </p:cNvPr>
          <p:cNvSpPr>
            <a:spLocks noGrp="1"/>
          </p:cNvSpPr>
          <p:nvPr>
            <p:ph type="pic" sz="half" idx="14"/>
          </p:nvPr>
        </p:nvSpPr>
        <p:spPr>
          <a:xfrm>
            <a:off x="5603358" y="0"/>
            <a:ext cx="6590627" cy="286603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>
                <a:solidFill>
                  <a:schemeClr val="accent2"/>
                </a:solidFill>
                <a:latin typeface="+mn-lt"/>
              </a:defRPr>
            </a:lvl1pPr>
          </a:lstStyle>
          <a:p>
            <a: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Click icon to add picture</a:t>
            </a:r>
            <a:endParaRPr/>
          </a:p>
        </p:txBody>
      </p:sp>
      <p:sp>
        <p:nvSpPr>
          <p:cNvPr id="13" name="Image">
            <a:extLst>
              <a:ext uri="{FF2B5EF4-FFF2-40B4-BE49-F238E27FC236}">
                <a16:creationId xmlns:a16="http://schemas.microsoft.com/office/drawing/2014/main" id="{301544DB-61C1-F541-9752-452E519FEB6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601374" y="2866031"/>
            <a:ext cx="6590627" cy="39919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>
                <a:solidFill>
                  <a:schemeClr val="accent2"/>
                </a:solidFill>
                <a:latin typeface="+mn-lt"/>
              </a:defRPr>
            </a:lvl1pPr>
          </a:lstStyle>
          <a:p>
            <a: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Click icon to add picture</a:t>
            </a:r>
            <a:endParaRPr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E71D7EF-B81D-0E4A-A4E3-C0D8EF76243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 marL="0" indent="0">
              <a:buNone/>
              <a:defRPr sz="10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16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C7E88810-EF19-C049-994E-51D4F2D99F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939" y="428991"/>
            <a:ext cx="739323" cy="804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3562994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cover or section cover with different text format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08F395-1E56-3E4E-B8AC-476434CBBF7A}"/>
              </a:ext>
            </a:extLst>
          </p:cNvPr>
          <p:cNvSpPr/>
          <p:nvPr userDrawn="1"/>
        </p:nvSpPr>
        <p:spPr>
          <a:xfrm>
            <a:off x="5592726" y="3305890"/>
            <a:ext cx="6599275" cy="246221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9" name="Image"/>
          <p:cNvSpPr>
            <a:spLocks noGrp="1"/>
          </p:cNvSpPr>
          <p:nvPr>
            <p:ph type="pic" idx="13"/>
          </p:nvPr>
        </p:nvSpPr>
        <p:spPr>
          <a:xfrm>
            <a:off x="5592725" y="0"/>
            <a:ext cx="6599275" cy="6858000"/>
          </a:xfrm>
          <a:prstGeom prst="rect">
            <a:avLst/>
          </a:prstGeom>
          <a:noFill/>
        </p:spPr>
        <p:txBody>
          <a:bodyPr lIns="91439" tIns="45719" rIns="91439" bIns="45719">
            <a:noAutofit/>
          </a:bodyPr>
          <a:lstStyle>
            <a:lvl1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chemeClr val="accent2"/>
                </a:solidFill>
                <a:latin typeface="+mn-lt"/>
              </a:defRPr>
            </a:lvl1pPr>
          </a:lstStyle>
          <a:p>
            <a: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Click icon to add picture</a:t>
            </a:r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16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AA1C0DD-4DB5-D540-8D95-094B0AC00F3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0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9F7DFD3-57C1-404C-93E9-9EDE3276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46" y="3505200"/>
            <a:ext cx="4423546" cy="1698409"/>
          </a:xfrm>
        </p:spPr>
        <p:txBody>
          <a:bodyPr wrap="square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A9DDE5A-589E-0C49-9B5E-0D69B4113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846" y="5699711"/>
            <a:ext cx="4423546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0" i="1">
                <a:solidFill>
                  <a:schemeClr val="accent2"/>
                </a:solidFill>
                <a:latin typeface="+mn-lt"/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58CC4A8A-22ED-C14F-9D19-F2BA296D5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939" y="428991"/>
            <a:ext cx="739323" cy="804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7215087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adline with subline and bullet poin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766C22-ED48-CD41-B48C-04F131FA3DF3}"/>
              </a:ext>
            </a:extLst>
          </p:cNvPr>
          <p:cNvSpPr/>
          <p:nvPr userDrawn="1"/>
        </p:nvSpPr>
        <p:spPr>
          <a:xfrm>
            <a:off x="5592726" y="3305890"/>
            <a:ext cx="6599275" cy="246221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Image">
            <a:extLst>
              <a:ext uri="{FF2B5EF4-FFF2-40B4-BE49-F238E27FC236}">
                <a16:creationId xmlns:a16="http://schemas.microsoft.com/office/drawing/2014/main" id="{E3AE4AD8-3017-414D-ABB2-312BD126858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592726" y="0"/>
            <a:ext cx="6599275" cy="6858000"/>
          </a:xfrm>
          <a:prstGeom prst="rect">
            <a:avLst/>
          </a:prstGeom>
          <a:noFill/>
        </p:spPr>
        <p:txBody>
          <a:bodyPr lIns="91439" tIns="45719" rIns="91439" bIns="45719">
            <a:noAutofit/>
          </a:bodyPr>
          <a:lstStyle>
            <a:lvl1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Click icon to add picture</a:t>
            </a:r>
            <a:endParaRPr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E9BDADB-03AE-1043-BEEE-CF67DDE8E05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0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214EA90-EB41-E94B-A335-A287EB6ECF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4568" y="2295525"/>
            <a:ext cx="3733863" cy="384721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 b="0" i="0">
                <a:solidFill>
                  <a:schemeClr val="tx1"/>
                </a:solidFill>
                <a:latin typeface="+mn-lt"/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en-GB"/>
              <a:t>Click to edit subtitle style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842A665-C928-FF46-9C04-9CCD4503C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991" y="1476611"/>
            <a:ext cx="3733863" cy="667279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1715A86-3978-7C49-8795-4A5554E0BC0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01503" y="3022426"/>
            <a:ext cx="3733863" cy="2812737"/>
          </a:xfrm>
        </p:spPr>
        <p:txBody>
          <a:bodyPr/>
          <a:lstStyle>
            <a:lvl1pPr>
              <a:lnSpc>
                <a:spcPct val="130000"/>
              </a:lnSpc>
              <a:defRPr b="0" i="0">
                <a:solidFill>
                  <a:schemeClr val="accent2"/>
                </a:solidFill>
                <a:latin typeface="Grundig Basics" panose="020B0503030202060203" pitchFamily="34" charset="0"/>
              </a:defRPr>
            </a:lvl1pPr>
            <a:lvl2pPr>
              <a:lnSpc>
                <a:spcPct val="130000"/>
              </a:lnSpc>
              <a:defRPr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531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AE0E9A7-6A0E-1F45-B686-983564C6C5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939" y="428991"/>
            <a:ext cx="739323" cy="804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7141547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adline with subline and numbered bullet poin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670AE58-2B3B-A042-B8DE-92A596E46522}"/>
              </a:ext>
            </a:extLst>
          </p:cNvPr>
          <p:cNvSpPr/>
          <p:nvPr userDrawn="1"/>
        </p:nvSpPr>
        <p:spPr>
          <a:xfrm>
            <a:off x="5592726" y="3305890"/>
            <a:ext cx="6599275" cy="246221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4D41656-A4D6-584E-B5A8-D1E16A3B581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0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Image">
            <a:extLst>
              <a:ext uri="{FF2B5EF4-FFF2-40B4-BE49-F238E27FC236}">
                <a16:creationId xmlns:a16="http://schemas.microsoft.com/office/drawing/2014/main" id="{9F435E4C-3D9C-3446-98D0-70E888D5B6C7}"/>
              </a:ext>
            </a:extLst>
          </p:cNvPr>
          <p:cNvSpPr>
            <a:spLocks noGrp="1"/>
          </p:cNvSpPr>
          <p:nvPr>
            <p:ph type="pic" sz="half" idx="14"/>
          </p:nvPr>
        </p:nvSpPr>
        <p:spPr>
          <a:xfrm>
            <a:off x="5592726" y="4678182"/>
            <a:ext cx="2690038" cy="2179819"/>
          </a:xfrm>
          <a:prstGeom prst="rect">
            <a:avLst/>
          </a:prstGeom>
        </p:spPr>
        <p:txBody>
          <a:bodyPr lIns="91439" tIns="45719" rIns="91439" bIns="45719" anchor="t" anchorCtr="0">
            <a:noAutofit/>
          </a:bodyPr>
          <a:lstStyle>
            <a:lvl1pPr>
              <a:defRPr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12" name="Image">
            <a:extLst>
              <a:ext uri="{FF2B5EF4-FFF2-40B4-BE49-F238E27FC236}">
                <a16:creationId xmlns:a16="http://schemas.microsoft.com/office/drawing/2014/main" id="{92F0F468-CE67-C941-AD5B-5F326A62E0FE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592726" y="0"/>
            <a:ext cx="6599275" cy="4678181"/>
          </a:xfrm>
          <a:prstGeom prst="rect">
            <a:avLst/>
          </a:prstGeom>
        </p:spPr>
        <p:txBody>
          <a:bodyPr lIns="91439" tIns="45719" rIns="91439" bIns="45719" anchor="t" anchorCtr="0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chemeClr val="accent2"/>
                </a:solidFill>
                <a:latin typeface="+mn-lt"/>
              </a:defRPr>
            </a:lvl1pPr>
          </a:lstStyle>
          <a:p>
            <a: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Click icon to add picture</a:t>
            </a:r>
            <a:endParaRPr/>
          </a:p>
        </p:txBody>
      </p:sp>
      <p:sp>
        <p:nvSpPr>
          <p:cNvPr id="13" name="Image">
            <a:extLst>
              <a:ext uri="{FF2B5EF4-FFF2-40B4-BE49-F238E27FC236}">
                <a16:creationId xmlns:a16="http://schemas.microsoft.com/office/drawing/2014/main" id="{2BBBA7C2-7D47-ED48-B197-7DB4B9E864B8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8282764" y="4678181"/>
            <a:ext cx="3909237" cy="2179819"/>
          </a:xfrm>
          <a:prstGeom prst="rect">
            <a:avLst/>
          </a:prstGeom>
        </p:spPr>
        <p:txBody>
          <a:bodyPr lIns="91439" tIns="45719" rIns="91439" bIns="45719" anchor="t" anchorCtr="0">
            <a:noAutofit/>
          </a:bodyPr>
          <a:lstStyle>
            <a:lvl1pPr>
              <a:defRPr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E255039D-659E-AA47-9356-C50D0D89E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991" y="1476611"/>
            <a:ext cx="3733863" cy="667279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20DDD-171A-D544-8A12-7B750391B10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01503" y="2649013"/>
            <a:ext cx="3733800" cy="3242633"/>
          </a:xfrm>
        </p:spPr>
        <p:txBody>
          <a:bodyPr/>
          <a:lstStyle>
            <a:lvl1pPr marL="265907" indent="-265907">
              <a:buFont typeface="+mj-lt"/>
              <a:buAutoNum type="arabicPeriod"/>
              <a:tabLst/>
              <a:defRPr>
                <a:solidFill>
                  <a:schemeClr val="accent2"/>
                </a:solidFill>
              </a:defRPr>
            </a:lvl1pPr>
            <a:lvl2pPr marL="265907" indent="0">
              <a:tabLst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16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213C1A9D-1086-E443-88AC-5D2BDD558A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939" y="428991"/>
            <a:ext cx="739323" cy="804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362679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eyword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" descr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274" y="431379"/>
            <a:ext cx="742012" cy="8073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Caring"/>
          <p:cNvSpPr txBox="1">
            <a:spLocks noGrp="1"/>
          </p:cNvSpPr>
          <p:nvPr>
            <p:ph type="body" sz="quarter" idx="14"/>
          </p:nvPr>
        </p:nvSpPr>
        <p:spPr>
          <a:xfrm>
            <a:off x="2030845" y="2399478"/>
            <a:ext cx="2403008" cy="87885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5200" b="0" spc="-156">
                <a:solidFill>
                  <a:schemeClr val="accent3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2" name="Generous"/>
          <p:cNvSpPr txBox="1">
            <a:spLocks noGrp="1"/>
          </p:cNvSpPr>
          <p:nvPr>
            <p:ph type="body" sz="quarter" idx="15"/>
          </p:nvPr>
        </p:nvSpPr>
        <p:spPr>
          <a:xfrm>
            <a:off x="4748499" y="3341832"/>
            <a:ext cx="3024787" cy="7889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5200" b="0" spc="-156">
                <a:solidFill>
                  <a:schemeClr val="accent4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3" name="Genuine"/>
          <p:cNvSpPr txBox="1">
            <a:spLocks noGrp="1"/>
          </p:cNvSpPr>
          <p:nvPr>
            <p:ph type="body" sz="quarter" idx="16"/>
          </p:nvPr>
        </p:nvSpPr>
        <p:spPr>
          <a:xfrm>
            <a:off x="1765507" y="4355140"/>
            <a:ext cx="2279732" cy="5353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000" b="0" spc="-120">
                <a:solidFill>
                  <a:schemeClr val="accent3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4" name="Warm"/>
          <p:cNvSpPr txBox="1">
            <a:spLocks noGrp="1"/>
          </p:cNvSpPr>
          <p:nvPr>
            <p:ph type="body" sz="quarter" idx="17"/>
          </p:nvPr>
        </p:nvSpPr>
        <p:spPr>
          <a:xfrm>
            <a:off x="8980497" y="3906394"/>
            <a:ext cx="1902999" cy="56184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000" b="0" spc="-120">
                <a:solidFill>
                  <a:schemeClr val="accent3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5" name="Welcoming"/>
          <p:cNvSpPr txBox="1">
            <a:spLocks noGrp="1"/>
          </p:cNvSpPr>
          <p:nvPr>
            <p:ph type="body" sz="quarter" idx="18"/>
          </p:nvPr>
        </p:nvSpPr>
        <p:spPr>
          <a:xfrm>
            <a:off x="6071908" y="4579498"/>
            <a:ext cx="1555604" cy="37030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950" b="0" spc="-58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6" name="Unstaged"/>
          <p:cNvSpPr txBox="1">
            <a:spLocks noGrp="1"/>
          </p:cNvSpPr>
          <p:nvPr>
            <p:ph type="body" sz="quarter" idx="19"/>
          </p:nvPr>
        </p:nvSpPr>
        <p:spPr>
          <a:xfrm>
            <a:off x="7973663" y="5047760"/>
            <a:ext cx="1318679" cy="33843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050" b="0" spc="-62">
                <a:solidFill>
                  <a:schemeClr val="accent4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7" name="Respectful"/>
          <p:cNvSpPr txBox="1">
            <a:spLocks noGrp="1"/>
          </p:cNvSpPr>
          <p:nvPr>
            <p:ph type="body" sz="quarter" idx="20"/>
          </p:nvPr>
        </p:nvSpPr>
        <p:spPr>
          <a:xfrm>
            <a:off x="3089765" y="3694145"/>
            <a:ext cx="1431010" cy="30767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950" b="0" spc="-58">
                <a:solidFill>
                  <a:schemeClr val="accent4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8" name="Values"/>
          <p:cNvSpPr txBox="1">
            <a:spLocks noGrp="1"/>
          </p:cNvSpPr>
          <p:nvPr>
            <p:ph type="body" sz="quarter" idx="21"/>
          </p:nvPr>
        </p:nvSpPr>
        <p:spPr>
          <a:xfrm>
            <a:off x="5016352" y="1893919"/>
            <a:ext cx="1085875" cy="37030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950" b="0" spc="-58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9" name="Human"/>
          <p:cNvSpPr txBox="1">
            <a:spLocks noGrp="1"/>
          </p:cNvSpPr>
          <p:nvPr>
            <p:ph type="body" sz="quarter" idx="22"/>
          </p:nvPr>
        </p:nvSpPr>
        <p:spPr>
          <a:xfrm>
            <a:off x="6840308" y="2269623"/>
            <a:ext cx="1475830" cy="42821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550" b="0" spc="-106">
                <a:solidFill>
                  <a:schemeClr val="accent4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0" name="Natural"/>
          <p:cNvSpPr txBox="1">
            <a:spLocks noGrp="1"/>
          </p:cNvSpPr>
          <p:nvPr>
            <p:ph type="body" sz="quarter" idx="23"/>
          </p:nvPr>
        </p:nvSpPr>
        <p:spPr>
          <a:xfrm>
            <a:off x="4090546" y="5149755"/>
            <a:ext cx="2467573" cy="64584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950" b="0" spc="-89">
                <a:solidFill>
                  <a:schemeClr val="accent4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1" name="Kindness"/>
          <p:cNvSpPr txBox="1">
            <a:spLocks noGrp="1"/>
          </p:cNvSpPr>
          <p:nvPr>
            <p:ph type="body" sz="quarter" idx="24"/>
          </p:nvPr>
        </p:nvSpPr>
        <p:spPr>
          <a:xfrm>
            <a:off x="8584649" y="3081981"/>
            <a:ext cx="1239552" cy="34808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950" b="0" spc="-58">
                <a:solidFill>
                  <a:schemeClr val="accent3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0F53FF5-C9A4-A048-A5F4-0EC960F2411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0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AD888FFF-3897-3B42-8232-AE322DD6D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60" y="1153187"/>
            <a:ext cx="10427203" cy="667279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3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6177A61-42B4-0E49-935D-F053055B01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95901" y="429369"/>
            <a:ext cx="735283" cy="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7855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ldine + body cop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CA78E6-7DD0-E042-A4E9-0DB8DF90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60" y="1153187"/>
            <a:ext cx="10427203" cy="667279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16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29891B-8945-3141-B84D-9EBEC4F36A8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0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7A118E9-3FA6-D747-B111-8EE5BCDBAD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5901" y="429369"/>
            <a:ext cx="735283" cy="8005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6D45B0-DF5D-1E46-9210-AFD204E72D8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8969" y="2037757"/>
            <a:ext cx="10427494" cy="363538"/>
          </a:xfrm>
        </p:spPr>
        <p:txBody>
          <a:bodyPr>
            <a:normAutofit/>
          </a:bodyPr>
          <a:lstStyle>
            <a:lvl1pPr>
              <a:defRPr sz="2000" b="0" spc="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80544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oduct design ideas + -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CA78E6-7DD0-E042-A4E9-0DB8DF90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60" y="1153187"/>
            <a:ext cx="10427203" cy="667279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0F9797C1-3839-9842-90B5-E6CF18486BC8}"/>
              </a:ext>
            </a:extLst>
          </p:cNvPr>
          <p:cNvSpPr txBox="1">
            <a:spLocks/>
          </p:cNvSpPr>
          <p:nvPr userDrawn="1"/>
        </p:nvSpPr>
        <p:spPr>
          <a:xfrm>
            <a:off x="1239771" y="2480072"/>
            <a:ext cx="4851483" cy="2908301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ctr">
            <a:noAutofit/>
          </a:bodyPr>
          <a:lstStyle>
            <a:lvl1pPr algn="l">
              <a:defRPr sz="3200" spc="0">
                <a:solidFill>
                  <a:srgbClr val="BB442A"/>
                </a:solidFill>
                <a:sym typeface="Helvetica Light"/>
              </a:defRPr>
            </a:lvl1pPr>
            <a:lvl2pPr indent="0" algn="l">
              <a:buFont typeface="Arial" panose="020B0604020202020204" pitchFamily="34" charset="0"/>
              <a:defRPr sz="3500" spc="0">
                <a:solidFill>
                  <a:srgbClr val="000000"/>
                </a:solidFill>
                <a:ea typeface="Grundig Basics" panose="020B0503030202060203" pitchFamily="34" charset="0"/>
                <a:cs typeface="Grundig Basics" panose="020B0503030202060203" pitchFamily="34" charset="0"/>
                <a:sym typeface="Helvetica Light"/>
              </a:defRPr>
            </a:lvl2pPr>
            <a:lvl3pPr marL="464400" indent="-464400" algn="l">
              <a:buSzPct val="125000"/>
              <a:buFont typeface="Arial" panose="020B0604020202020204" pitchFamily="34" charset="0"/>
              <a:buChar char="•"/>
              <a:defRPr sz="3500" spc="0">
                <a:solidFill>
                  <a:srgbClr val="000000"/>
                </a:solidFill>
                <a:ea typeface="Grundig Basics" panose="020B0503030202060203" pitchFamily="34" charset="0"/>
                <a:cs typeface="Grundig Basics" panose="020B0503030202060203" pitchFamily="34" charset="0"/>
                <a:sym typeface="Helvetica Light"/>
              </a:defRPr>
            </a:lvl3pPr>
            <a:lvl4pPr indent="0" algn="l">
              <a:buFont typeface="Arial" panose="020B0604020202020204" pitchFamily="34" charset="0"/>
              <a:defRPr sz="3500" spc="0">
                <a:solidFill>
                  <a:srgbClr val="000000"/>
                </a:solidFill>
                <a:ea typeface="Grundig Basics" panose="020B0503030202060203" pitchFamily="34" charset="0"/>
                <a:cs typeface="Grundig Basics" panose="020B0503030202060203" pitchFamily="34" charset="0"/>
                <a:sym typeface="Helvetica Light"/>
              </a:defRPr>
            </a:lvl4pPr>
            <a:lvl5pPr indent="0" algn="l">
              <a:buFont typeface="Arial" panose="020B0604020202020204" pitchFamily="34" charset="0"/>
              <a:defRPr sz="3500" spc="0">
                <a:solidFill>
                  <a:srgbClr val="000000"/>
                </a:solidFill>
                <a:ea typeface="Grundig Basics" panose="020B0503030202060203" pitchFamily="34" charset="0"/>
                <a:cs typeface="Grundig Basics" panose="020B0503030202060203" pitchFamily="34" charset="0"/>
                <a:sym typeface="Helvetica Light"/>
              </a:defRPr>
            </a:lvl5pPr>
            <a:lvl6pPr>
              <a:defRPr sz="44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>
              <a:defRPr sz="44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>
              <a:defRPr sz="44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>
              <a:defRPr sz="44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endParaRPr lang="en-GB" sz="1600">
              <a:sym typeface="Helvetica"/>
            </a:endParaRPr>
          </a:p>
        </p:txBody>
      </p:sp>
      <p:sp>
        <p:nvSpPr>
          <p:cNvPr id="20" name="Rectangle">
            <a:extLst>
              <a:ext uri="{FF2B5EF4-FFF2-40B4-BE49-F238E27FC236}">
                <a16:creationId xmlns:a16="http://schemas.microsoft.com/office/drawing/2014/main" id="{C871187A-FBEC-3140-B136-F6D372189A43}"/>
              </a:ext>
            </a:extLst>
          </p:cNvPr>
          <p:cNvSpPr txBox="1">
            <a:spLocks/>
          </p:cNvSpPr>
          <p:nvPr userDrawn="1"/>
        </p:nvSpPr>
        <p:spPr>
          <a:xfrm>
            <a:off x="6086091" y="2480072"/>
            <a:ext cx="4851483" cy="2908301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algn="l">
              <a:defRPr sz="3200" spc="0">
                <a:solidFill>
                  <a:srgbClr val="BB442A"/>
                </a:solidFill>
                <a:sym typeface="Helvetica Light"/>
              </a:defRPr>
            </a:lvl1pPr>
            <a:lvl2pPr indent="0" algn="l">
              <a:buFont typeface="Arial" panose="020B0604020202020204" pitchFamily="34" charset="0"/>
              <a:defRPr sz="3500" spc="0">
                <a:solidFill>
                  <a:srgbClr val="000000"/>
                </a:solidFill>
                <a:ea typeface="Grundig Basics" panose="020B0503030202060203" pitchFamily="34" charset="0"/>
                <a:cs typeface="Grundig Basics" panose="020B0503030202060203" pitchFamily="34" charset="0"/>
                <a:sym typeface="Helvetica Light"/>
              </a:defRPr>
            </a:lvl2pPr>
            <a:lvl3pPr marL="464400" indent="-464400" algn="l">
              <a:buSzPct val="125000"/>
              <a:buFont typeface="Arial" panose="020B0604020202020204" pitchFamily="34" charset="0"/>
              <a:buChar char="•"/>
              <a:defRPr sz="3500" spc="0">
                <a:solidFill>
                  <a:srgbClr val="000000"/>
                </a:solidFill>
                <a:ea typeface="Grundig Basics" panose="020B0503030202060203" pitchFamily="34" charset="0"/>
                <a:cs typeface="Grundig Basics" panose="020B0503030202060203" pitchFamily="34" charset="0"/>
                <a:sym typeface="Helvetica Light"/>
              </a:defRPr>
            </a:lvl3pPr>
            <a:lvl4pPr indent="0" algn="l">
              <a:buFont typeface="Arial" panose="020B0604020202020204" pitchFamily="34" charset="0"/>
              <a:defRPr sz="3500" spc="0">
                <a:solidFill>
                  <a:srgbClr val="000000"/>
                </a:solidFill>
                <a:ea typeface="Grundig Basics" panose="020B0503030202060203" pitchFamily="34" charset="0"/>
                <a:cs typeface="Grundig Basics" panose="020B0503030202060203" pitchFamily="34" charset="0"/>
                <a:sym typeface="Helvetica Light"/>
              </a:defRPr>
            </a:lvl4pPr>
            <a:lvl5pPr indent="0" algn="l">
              <a:buFont typeface="Arial" panose="020B0604020202020204" pitchFamily="34" charset="0"/>
              <a:defRPr sz="3500" spc="0">
                <a:solidFill>
                  <a:srgbClr val="000000"/>
                </a:solidFill>
                <a:ea typeface="Grundig Basics" panose="020B0503030202060203" pitchFamily="34" charset="0"/>
                <a:cs typeface="Grundig Basics" panose="020B0503030202060203" pitchFamily="34" charset="0"/>
                <a:sym typeface="Helvetica Light"/>
              </a:defRPr>
            </a:lvl5pPr>
            <a:lvl6pPr>
              <a:defRPr sz="44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>
              <a:defRPr sz="44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>
              <a:defRPr sz="44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>
              <a:defRPr sz="44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endParaRPr lang="en-GB" sz="1600">
              <a:sym typeface="Helvetica"/>
            </a:endParaRPr>
          </a:p>
        </p:txBody>
      </p:sp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16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8" name="Good idea for product design"/>
          <p:cNvSpPr txBox="1">
            <a:spLocks noGrp="1"/>
          </p:cNvSpPr>
          <p:nvPr>
            <p:ph type="body" sz="quarter" idx="19"/>
          </p:nvPr>
        </p:nvSpPr>
        <p:spPr>
          <a:xfrm>
            <a:off x="1447818" y="3223744"/>
            <a:ext cx="3812543" cy="62886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950" b="0" spc="-58">
                <a:solidFill>
                  <a:schemeClr val="bg1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9" name="Argument against the idea"/>
          <p:cNvSpPr txBox="1">
            <a:spLocks noGrp="1"/>
          </p:cNvSpPr>
          <p:nvPr>
            <p:ph type="body" sz="quarter" idx="20"/>
          </p:nvPr>
        </p:nvSpPr>
        <p:spPr>
          <a:xfrm>
            <a:off x="6354252" y="3249144"/>
            <a:ext cx="3812543" cy="62886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950" b="0" spc="-58">
                <a:solidFill>
                  <a:schemeClr val="accent4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29891B-8945-3141-B84D-9EBEC4F36A8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0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73B8FB-A39A-8141-88B8-3E81959A5227}"/>
              </a:ext>
            </a:extLst>
          </p:cNvPr>
          <p:cNvGrpSpPr/>
          <p:nvPr userDrawn="1"/>
        </p:nvGrpSpPr>
        <p:grpSpPr>
          <a:xfrm>
            <a:off x="1494702" y="2617083"/>
            <a:ext cx="277445" cy="277445"/>
            <a:chOff x="2989403" y="5234165"/>
            <a:chExt cx="554890" cy="55489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3BBF265-5FAC-1341-9D38-A4A93A1C8263}"/>
                </a:ext>
              </a:extLst>
            </p:cNvPr>
            <p:cNvCxnSpPr>
              <a:cxnSpLocks/>
            </p:cNvCxnSpPr>
            <p:nvPr/>
          </p:nvCxnSpPr>
          <p:spPr>
            <a:xfrm>
              <a:off x="3266848" y="5234165"/>
              <a:ext cx="0" cy="554890"/>
            </a:xfrm>
            <a:prstGeom prst="line">
              <a:avLst/>
            </a:prstGeom>
            <a:noFill/>
            <a:ln w="41275" cap="flat">
              <a:solidFill>
                <a:schemeClr val="bg2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002ABC8-1A13-6443-9140-86994A66201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266848" y="5234166"/>
              <a:ext cx="0" cy="554890"/>
            </a:xfrm>
            <a:prstGeom prst="line">
              <a:avLst/>
            </a:prstGeom>
            <a:noFill/>
            <a:ln w="41275" cap="flat">
              <a:solidFill>
                <a:schemeClr val="bg2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184AFB-5063-B74D-B954-94373D7FD180}"/>
              </a:ext>
            </a:extLst>
          </p:cNvPr>
          <p:cNvCxnSpPr>
            <a:cxnSpLocks/>
          </p:cNvCxnSpPr>
          <p:nvPr userDrawn="1"/>
        </p:nvCxnSpPr>
        <p:spPr>
          <a:xfrm>
            <a:off x="6386639" y="2755860"/>
            <a:ext cx="345824" cy="0"/>
          </a:xfrm>
          <a:prstGeom prst="line">
            <a:avLst/>
          </a:prstGeom>
          <a:noFill/>
          <a:ln w="41275" cap="flat">
            <a:solidFill>
              <a:schemeClr val="accent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07A118E9-3FA6-D747-B111-8EE5BCDBAD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5901" y="429369"/>
            <a:ext cx="735283" cy="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9742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 columns product table - outp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DA"/>
          <p:cNvSpPr>
            <a:spLocks noGrp="1"/>
          </p:cNvSpPr>
          <p:nvPr>
            <p:ph type="body" sz="quarter" idx="15"/>
          </p:nvPr>
        </p:nvSpPr>
        <p:spPr>
          <a:xfrm>
            <a:off x="7753424" y="2361522"/>
            <a:ext cx="3189131" cy="537402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1250">
                <a:solidFill>
                  <a:schemeClr val="accent2"/>
                </a:solidFill>
                <a:latin typeface="Grundig Basics Semibold"/>
                <a:ea typeface="Grundig Basics Semibold"/>
                <a:cs typeface="Grundig Basics Semibold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9" name="Television, audio"/>
          <p:cNvSpPr>
            <a:spLocks noGrp="1"/>
          </p:cNvSpPr>
          <p:nvPr>
            <p:ph type="body" sz="quarter" idx="19"/>
          </p:nvPr>
        </p:nvSpPr>
        <p:spPr>
          <a:xfrm>
            <a:off x="4496077" y="2361522"/>
            <a:ext cx="3189131" cy="537402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1250">
                <a:solidFill>
                  <a:schemeClr val="accent2"/>
                </a:solidFill>
                <a:latin typeface="Grundig Basics Semibold"/>
                <a:ea typeface="Grundig Basics Semibold"/>
                <a:cs typeface="Grundig Basics Semibold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0" name="MDA"/>
          <p:cNvSpPr>
            <a:spLocks noGrp="1"/>
          </p:cNvSpPr>
          <p:nvPr>
            <p:ph type="body" sz="quarter" idx="20"/>
          </p:nvPr>
        </p:nvSpPr>
        <p:spPr>
          <a:xfrm>
            <a:off x="1238729" y="2361522"/>
            <a:ext cx="3189131" cy="537402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1250">
                <a:solidFill>
                  <a:schemeClr val="accent2"/>
                </a:solidFill>
                <a:latin typeface="Grundig Basics Semibold"/>
                <a:ea typeface="Grundig Basics Semibold"/>
                <a:cs typeface="Grundig Basics Semibold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16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1" name="Output"/>
          <p:cNvSpPr>
            <a:spLocks noGrp="1"/>
          </p:cNvSpPr>
          <p:nvPr>
            <p:ph type="body" sz="quarter" idx="21"/>
          </p:nvPr>
        </p:nvSpPr>
        <p:spPr>
          <a:xfrm>
            <a:off x="7753424" y="5052549"/>
            <a:ext cx="3189131" cy="537403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algn="ctr">
              <a:defRPr sz="1250" b="0">
                <a:solidFill>
                  <a:srgbClr val="FFFFFF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2" name="Output"/>
          <p:cNvSpPr>
            <a:spLocks noGrp="1"/>
          </p:cNvSpPr>
          <p:nvPr>
            <p:ph type="body" sz="quarter" idx="22"/>
          </p:nvPr>
        </p:nvSpPr>
        <p:spPr>
          <a:xfrm>
            <a:off x="4496077" y="5052549"/>
            <a:ext cx="3189131" cy="537403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algn="ctr">
              <a:defRPr sz="1250" b="0">
                <a:solidFill>
                  <a:srgbClr val="FFFFFF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3" name="Output"/>
          <p:cNvSpPr>
            <a:spLocks noGrp="1"/>
          </p:cNvSpPr>
          <p:nvPr>
            <p:ph type="body" sz="quarter" idx="23"/>
          </p:nvPr>
        </p:nvSpPr>
        <p:spPr>
          <a:xfrm>
            <a:off x="1238729" y="5052549"/>
            <a:ext cx="3189131" cy="537403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algn="ctr">
              <a:defRPr sz="1250" b="0">
                <a:solidFill>
                  <a:srgbClr val="FFFFFF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51D508F-B815-7847-AB46-F8418CC7531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0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28166D81-56A7-E347-B319-B6CF262C4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60" y="1153187"/>
            <a:ext cx="10427203" cy="667279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A769F866-6E57-6A44-B417-1230394A820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238729" y="2954189"/>
            <a:ext cx="3184101" cy="2044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1pPr>
            <a:lvl2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2pPr>
            <a:lvl3pPr marL="0" indent="0" algn="ctr"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3pPr>
            <a:lvl4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4pPr>
            <a:lvl5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F7539BC-8BCF-C644-89FD-B528770AA77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496077" y="2954189"/>
            <a:ext cx="3184101" cy="2044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1pPr>
            <a:lvl2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2pPr>
            <a:lvl3pPr marL="0" indent="0" algn="ctr"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3pPr>
            <a:lvl4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4pPr>
            <a:lvl5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6F77040-7DC7-1B41-9C80-499D6980BE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753424" y="2954189"/>
            <a:ext cx="3184101" cy="2044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1pPr>
            <a:lvl2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2pPr>
            <a:lvl3pPr marL="0" indent="0" algn="ctr"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3pPr>
            <a:lvl4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4pPr>
            <a:lvl5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F5CB3AD-A487-C948-84D9-2321AD48E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5901" y="429369"/>
            <a:ext cx="735283" cy="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486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 of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5700ED4-7CEB-ED4B-83B2-841C3B48E4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5901" y="429369"/>
            <a:ext cx="735283" cy="80059"/>
          </a:xfrm>
          <a:prstGeom prst="rect">
            <a:avLst/>
          </a:prstGeom>
        </p:spPr>
      </p:pic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3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his is a topic"/>
          <p:cNvSpPr txBox="1">
            <a:spLocks noGrp="1"/>
          </p:cNvSpPr>
          <p:nvPr>
            <p:ph type="body" sz="quarter" idx="13"/>
          </p:nvPr>
        </p:nvSpPr>
        <p:spPr>
          <a:xfrm>
            <a:off x="3190284" y="1613775"/>
            <a:ext cx="5971078" cy="1221487"/>
          </a:xfrm>
          <a:prstGeom prst="rect">
            <a:avLst/>
          </a:prstGeom>
        </p:spPr>
        <p:txBody>
          <a:bodyPr wrap="square" lIns="71437" tIns="71437" rIns="71437" bIns="71437" anchor="ctr">
            <a:spAutoFit/>
          </a:bodyPr>
          <a:lstStyle>
            <a:lvl1pPr algn="l" defTabSz="410766">
              <a:defRPr sz="3500" b="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. 1- 10"/>
          <p:cNvSpPr txBox="1">
            <a:spLocks noGrp="1"/>
          </p:cNvSpPr>
          <p:nvPr>
            <p:ph type="body" sz="quarter" idx="14"/>
          </p:nvPr>
        </p:nvSpPr>
        <p:spPr>
          <a:xfrm>
            <a:off x="9403563" y="2256603"/>
            <a:ext cx="1409296" cy="13850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900" b="0" spc="-27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Chapter 1"/>
          <p:cNvSpPr txBox="1">
            <a:spLocks noGrp="1"/>
          </p:cNvSpPr>
          <p:nvPr>
            <p:ph type="body" sz="quarter" idx="15"/>
          </p:nvPr>
        </p:nvSpPr>
        <p:spPr>
          <a:xfrm>
            <a:off x="2074587" y="2253825"/>
            <a:ext cx="1409296" cy="13850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900" b="0" spc="-27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his is a topic"/>
          <p:cNvSpPr txBox="1">
            <a:spLocks noGrp="1"/>
          </p:cNvSpPr>
          <p:nvPr>
            <p:ph type="body" sz="quarter" idx="17"/>
          </p:nvPr>
        </p:nvSpPr>
        <p:spPr>
          <a:xfrm>
            <a:off x="3201453" y="2398827"/>
            <a:ext cx="5971078" cy="1221487"/>
          </a:xfrm>
          <a:prstGeom prst="rect">
            <a:avLst/>
          </a:prstGeom>
        </p:spPr>
        <p:txBody>
          <a:bodyPr wrap="square" lIns="71437" tIns="71437" rIns="71437" bIns="71437" anchor="ctr">
            <a:spAutoFit/>
          </a:bodyPr>
          <a:lstStyle>
            <a:lvl1pPr algn="l" defTabSz="410766">
              <a:defRPr sz="3500" b="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his is a topic"/>
          <p:cNvSpPr txBox="1">
            <a:spLocks noGrp="1"/>
          </p:cNvSpPr>
          <p:nvPr>
            <p:ph type="body" sz="quarter" idx="18"/>
          </p:nvPr>
        </p:nvSpPr>
        <p:spPr>
          <a:xfrm>
            <a:off x="3201453" y="3186227"/>
            <a:ext cx="5971078" cy="1221487"/>
          </a:xfrm>
          <a:prstGeom prst="rect">
            <a:avLst/>
          </a:prstGeom>
        </p:spPr>
        <p:txBody>
          <a:bodyPr wrap="square" lIns="71437" tIns="71437" rIns="71437" bIns="71437" anchor="ctr">
            <a:spAutoFit/>
          </a:bodyPr>
          <a:lstStyle>
            <a:lvl1pPr algn="l" defTabSz="410766">
              <a:defRPr sz="3500" b="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his is a topic"/>
          <p:cNvSpPr txBox="1">
            <a:spLocks noGrp="1"/>
          </p:cNvSpPr>
          <p:nvPr>
            <p:ph type="body" sz="quarter" idx="19"/>
          </p:nvPr>
        </p:nvSpPr>
        <p:spPr>
          <a:xfrm>
            <a:off x="3201453" y="3973627"/>
            <a:ext cx="5971078" cy="1221487"/>
          </a:xfrm>
          <a:prstGeom prst="rect">
            <a:avLst/>
          </a:prstGeom>
        </p:spPr>
        <p:txBody>
          <a:bodyPr wrap="square" lIns="71437" tIns="71437" rIns="71437" bIns="71437" anchor="ctr">
            <a:spAutoFit/>
          </a:bodyPr>
          <a:lstStyle>
            <a:lvl1pPr algn="l" defTabSz="410766">
              <a:defRPr sz="3500" b="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his is a topic"/>
          <p:cNvSpPr txBox="1">
            <a:spLocks noGrp="1"/>
          </p:cNvSpPr>
          <p:nvPr>
            <p:ph type="body" sz="quarter" idx="20"/>
          </p:nvPr>
        </p:nvSpPr>
        <p:spPr>
          <a:xfrm>
            <a:off x="3201453" y="4761027"/>
            <a:ext cx="5971078" cy="1221487"/>
          </a:xfrm>
          <a:prstGeom prst="rect">
            <a:avLst/>
          </a:prstGeom>
        </p:spPr>
        <p:txBody>
          <a:bodyPr wrap="square" lIns="71437" tIns="71437" rIns="71437" bIns="71437" anchor="ctr">
            <a:spAutoFit/>
          </a:bodyPr>
          <a:lstStyle>
            <a:lvl1pPr algn="l" defTabSz="410766">
              <a:defRPr sz="3500" b="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. 1- 10"/>
          <p:cNvSpPr txBox="1">
            <a:spLocks noGrp="1"/>
          </p:cNvSpPr>
          <p:nvPr>
            <p:ph type="body" sz="quarter" idx="21"/>
          </p:nvPr>
        </p:nvSpPr>
        <p:spPr>
          <a:xfrm>
            <a:off x="9403563" y="3036959"/>
            <a:ext cx="1409296" cy="13850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900" b="0" spc="-27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Chapter 1"/>
          <p:cNvSpPr txBox="1">
            <a:spLocks noGrp="1"/>
          </p:cNvSpPr>
          <p:nvPr>
            <p:ph type="body" sz="quarter" idx="22"/>
          </p:nvPr>
        </p:nvSpPr>
        <p:spPr>
          <a:xfrm>
            <a:off x="2074587" y="3034181"/>
            <a:ext cx="1409296" cy="13850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900" b="0" spc="-27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p. 1- 10"/>
          <p:cNvSpPr txBox="1">
            <a:spLocks noGrp="1"/>
          </p:cNvSpPr>
          <p:nvPr>
            <p:ph type="body" sz="quarter" idx="23"/>
          </p:nvPr>
        </p:nvSpPr>
        <p:spPr>
          <a:xfrm>
            <a:off x="9403563" y="3833368"/>
            <a:ext cx="1409296" cy="13850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900" b="0" spc="-27">
                <a:solidFill>
                  <a:schemeClr val="accent6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Chapter 1"/>
          <p:cNvSpPr txBox="1">
            <a:spLocks noGrp="1"/>
          </p:cNvSpPr>
          <p:nvPr>
            <p:ph type="body" sz="quarter" idx="24"/>
          </p:nvPr>
        </p:nvSpPr>
        <p:spPr>
          <a:xfrm>
            <a:off x="2074587" y="3830589"/>
            <a:ext cx="1409296" cy="13850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900" b="0" spc="-27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p. 1- 10"/>
          <p:cNvSpPr txBox="1">
            <a:spLocks noGrp="1"/>
          </p:cNvSpPr>
          <p:nvPr>
            <p:ph type="body" sz="quarter" idx="25"/>
          </p:nvPr>
        </p:nvSpPr>
        <p:spPr>
          <a:xfrm>
            <a:off x="9403563" y="4623427"/>
            <a:ext cx="1409296" cy="13850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900" b="0" spc="-27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Chapter 1"/>
          <p:cNvSpPr txBox="1">
            <a:spLocks noGrp="1"/>
          </p:cNvSpPr>
          <p:nvPr>
            <p:ph type="body" sz="quarter" idx="26"/>
          </p:nvPr>
        </p:nvSpPr>
        <p:spPr>
          <a:xfrm>
            <a:off x="2074587" y="4620649"/>
            <a:ext cx="1409296" cy="13850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900" b="0" spc="-27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p. 1- 10"/>
          <p:cNvSpPr txBox="1">
            <a:spLocks noGrp="1"/>
          </p:cNvSpPr>
          <p:nvPr>
            <p:ph type="body" sz="quarter" idx="27"/>
          </p:nvPr>
        </p:nvSpPr>
        <p:spPr>
          <a:xfrm>
            <a:off x="9403563" y="5416264"/>
            <a:ext cx="1409296" cy="13850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900" b="0" spc="-27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Chapter 1"/>
          <p:cNvSpPr txBox="1">
            <a:spLocks noGrp="1"/>
          </p:cNvSpPr>
          <p:nvPr>
            <p:ph type="body" sz="quarter" idx="28"/>
          </p:nvPr>
        </p:nvSpPr>
        <p:spPr>
          <a:xfrm>
            <a:off x="2074587" y="5413486"/>
            <a:ext cx="1409296" cy="13850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900" b="0" spc="-27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14FCD-9F80-9941-8AD5-2F5995D8FF9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0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0" name="Title 4">
            <a:extLst>
              <a:ext uri="{FF2B5EF4-FFF2-40B4-BE49-F238E27FC236}">
                <a16:creationId xmlns:a16="http://schemas.microsoft.com/office/drawing/2014/main" id="{00477521-2273-CA4E-A2E9-C07359A1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60" y="1088761"/>
            <a:ext cx="10429501" cy="6672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03928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ercentage 3 columns tab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ercentage here"/>
          <p:cNvSpPr>
            <a:spLocks noGrp="1"/>
          </p:cNvSpPr>
          <p:nvPr>
            <p:ph type="body" sz="quarter" idx="14"/>
          </p:nvPr>
        </p:nvSpPr>
        <p:spPr>
          <a:xfrm>
            <a:off x="1247147" y="2363159"/>
            <a:ext cx="4128195" cy="1450414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algn="ctr">
              <a:defRPr sz="1250" spc="-38">
                <a:solidFill>
                  <a:srgbClr val="FFFFFF"/>
                </a:solidFill>
                <a:latin typeface="Grundig Basics Semibold"/>
                <a:ea typeface="Grundig Basics Semibold"/>
                <a:cs typeface="Grundig Basics Semibold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5" name="% Option"/>
          <p:cNvSpPr>
            <a:spLocks noGrp="1"/>
          </p:cNvSpPr>
          <p:nvPr>
            <p:ph type="body" sz="quarter" idx="15"/>
          </p:nvPr>
        </p:nvSpPr>
        <p:spPr>
          <a:xfrm>
            <a:off x="5429085" y="2363159"/>
            <a:ext cx="2721207" cy="1447801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algn="ctr">
              <a:defRPr sz="1250">
                <a:solidFill>
                  <a:srgbClr val="FFFFFF"/>
                </a:solidFill>
                <a:latin typeface="Grundig Basics Semibold"/>
                <a:ea typeface="Grundig Basics Semibold"/>
                <a:cs typeface="Grundig Basics Semibold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9" name="% Option 2"/>
          <p:cNvSpPr>
            <a:spLocks noGrp="1"/>
          </p:cNvSpPr>
          <p:nvPr>
            <p:ph type="body" sz="quarter" idx="19"/>
          </p:nvPr>
        </p:nvSpPr>
        <p:spPr>
          <a:xfrm>
            <a:off x="8203952" y="2363159"/>
            <a:ext cx="2721208" cy="1447801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sz="1250">
                <a:solidFill>
                  <a:srgbClr val="FFFFFF"/>
                </a:solidFill>
                <a:latin typeface="Grundig Basics Semibold"/>
                <a:ea typeface="Grundig Basics Semibold"/>
                <a:cs typeface="Grundig Basics Semibold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1" name="Click to add text"/>
          <p:cNvSpPr txBox="1">
            <a:spLocks noGrp="1"/>
          </p:cNvSpPr>
          <p:nvPr>
            <p:ph type="body" sz="quarter" idx="21"/>
          </p:nvPr>
        </p:nvSpPr>
        <p:spPr>
          <a:xfrm>
            <a:off x="1235047" y="6233302"/>
            <a:ext cx="1683474" cy="15388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000" spc="-30">
                <a:solidFill>
                  <a:schemeClr val="tx1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0520F6A-F26C-8F4F-A557-411C680EACF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0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DC6509E5-05C6-5248-A397-270174E3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60" y="1153187"/>
            <a:ext cx="10427203" cy="667279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04148A7-B52D-414F-8473-D26A1E09E53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429085" y="3852403"/>
            <a:ext cx="2721207" cy="2251774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1pPr>
            <a:lvl2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2pPr>
            <a:lvl3pPr marL="0" indent="0" algn="ctr"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3pPr>
            <a:lvl4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4pPr>
            <a:lvl5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BF0FEEB-05ED-F44C-BF5A-13F480EAB8F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247230" y="3852403"/>
            <a:ext cx="4128113" cy="2251774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1pPr>
            <a:lvl2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2pPr>
            <a:lvl3pPr marL="0" indent="0" algn="ctr"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3pPr>
            <a:lvl4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4pPr>
            <a:lvl5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5944ED6-0D7D-8440-BB99-711A0081010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03952" y="3852403"/>
            <a:ext cx="2721207" cy="2251774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1pPr>
            <a:lvl2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2pPr>
            <a:lvl3pPr marL="0" indent="0" algn="ctr"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3pPr>
            <a:lvl4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4pPr>
            <a:lvl5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16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5464CA-1C38-DC48-A05D-BAA4F46AB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5901" y="429369"/>
            <a:ext cx="735283" cy="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9376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 columns table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age" descr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274" y="431379"/>
            <a:ext cx="742012" cy="8073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16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2" name="Part 1"/>
          <p:cNvSpPr>
            <a:spLocks noGrp="1"/>
          </p:cNvSpPr>
          <p:nvPr>
            <p:ph type="body" sz="quarter" idx="14"/>
          </p:nvPr>
        </p:nvSpPr>
        <p:spPr>
          <a:xfrm>
            <a:off x="1244471" y="2368550"/>
            <a:ext cx="1563064" cy="371023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algn="ctr">
              <a:defRPr sz="1250" b="1" i="0">
                <a:solidFill>
                  <a:srgbClr val="FFFFFF"/>
                </a:solidFill>
                <a:latin typeface="Grundig Basics Semibold" panose="020B0503030202060203" pitchFamily="34" charset="0"/>
                <a:ea typeface="Grundig Basics Semibold" panose="020B0503030202060203" pitchFamily="34" charset="0"/>
                <a:cs typeface="Grundig Basics Semibold" panose="020B0503030202060203" pitchFamily="34" charset="0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3" name="Part 2"/>
          <p:cNvSpPr>
            <a:spLocks noGrp="1"/>
          </p:cNvSpPr>
          <p:nvPr>
            <p:ph type="body" sz="quarter" idx="15"/>
          </p:nvPr>
        </p:nvSpPr>
        <p:spPr>
          <a:xfrm>
            <a:off x="2868420" y="2368550"/>
            <a:ext cx="1563064" cy="371023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algn="ctr">
              <a:defRPr sz="1250" b="1" i="0">
                <a:solidFill>
                  <a:srgbClr val="FFFFFF"/>
                </a:solidFill>
                <a:latin typeface="Grundig Basics Semibold" panose="020B0503030202060203" pitchFamily="34" charset="0"/>
                <a:ea typeface="Grundig Basics Semibold" panose="020B0503030202060203" pitchFamily="34" charset="0"/>
                <a:cs typeface="Grundig Basics Semibold" panose="020B0503030202060203" pitchFamily="34" charset="0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4" name="Part 4"/>
          <p:cNvSpPr>
            <a:spLocks noGrp="1"/>
          </p:cNvSpPr>
          <p:nvPr>
            <p:ph type="body" sz="quarter" idx="16"/>
          </p:nvPr>
        </p:nvSpPr>
        <p:spPr>
          <a:xfrm>
            <a:off x="4492370" y="2368550"/>
            <a:ext cx="1563064" cy="371023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algn="ctr">
              <a:defRPr sz="1250" b="1" i="0">
                <a:solidFill>
                  <a:srgbClr val="FFFFFF"/>
                </a:solidFill>
                <a:latin typeface="Grundig Basics Semibold" panose="020B0503030202060203" pitchFamily="34" charset="0"/>
                <a:ea typeface="Grundig Basics Semibold" panose="020B0503030202060203" pitchFamily="34" charset="0"/>
                <a:cs typeface="Grundig Basics Semibold" panose="020B0503030202060203" pitchFamily="34" charset="0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5" name="Part 5"/>
          <p:cNvSpPr>
            <a:spLocks noGrp="1"/>
          </p:cNvSpPr>
          <p:nvPr>
            <p:ph type="body" sz="quarter" idx="17"/>
          </p:nvPr>
        </p:nvSpPr>
        <p:spPr>
          <a:xfrm>
            <a:off x="6116320" y="2368550"/>
            <a:ext cx="1563064" cy="371023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algn="ctr">
              <a:defRPr sz="1250" b="1" i="0">
                <a:solidFill>
                  <a:srgbClr val="FFFFFF"/>
                </a:solidFill>
                <a:latin typeface="Grundig Basics Semibold" panose="020B0503030202060203" pitchFamily="34" charset="0"/>
                <a:ea typeface="Grundig Basics Semibold" panose="020B0503030202060203" pitchFamily="34" charset="0"/>
                <a:cs typeface="Grundig Basics Semibold" panose="020B0503030202060203" pitchFamily="34" charset="0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6" name="Part 6"/>
          <p:cNvSpPr>
            <a:spLocks noGrp="1"/>
          </p:cNvSpPr>
          <p:nvPr>
            <p:ph type="body" sz="quarter" idx="18"/>
          </p:nvPr>
        </p:nvSpPr>
        <p:spPr>
          <a:xfrm>
            <a:off x="7740269" y="2368550"/>
            <a:ext cx="1563064" cy="371023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algn="ctr">
              <a:defRPr sz="1250" b="1" i="0">
                <a:solidFill>
                  <a:srgbClr val="FFFFFF"/>
                </a:solidFill>
                <a:latin typeface="Grundig Basics Semibold" panose="020B0503030202060203" pitchFamily="34" charset="0"/>
                <a:ea typeface="Grundig Basics Semibold" panose="020B0503030202060203" pitchFamily="34" charset="0"/>
                <a:cs typeface="Grundig Basics Semibold" panose="020B0503030202060203" pitchFamily="34" charset="0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7" name="Part 7"/>
          <p:cNvSpPr>
            <a:spLocks noGrp="1"/>
          </p:cNvSpPr>
          <p:nvPr>
            <p:ph type="body" sz="quarter" idx="19"/>
          </p:nvPr>
        </p:nvSpPr>
        <p:spPr>
          <a:xfrm>
            <a:off x="9364220" y="2368550"/>
            <a:ext cx="1563064" cy="371023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algn="ctr">
              <a:defRPr sz="1250" b="1" i="0">
                <a:solidFill>
                  <a:srgbClr val="FFFFFF"/>
                </a:solidFill>
                <a:latin typeface="Grundig Basics Semibold" panose="020B0503030202060203" pitchFamily="34" charset="0"/>
                <a:ea typeface="Grundig Basics Semibold" panose="020B0503030202060203" pitchFamily="34" charset="0"/>
                <a:cs typeface="Grundig Basics Semibold" panose="020B0503030202060203" pitchFamily="34" charset="0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8" name="Sub 1"/>
          <p:cNvSpPr>
            <a:spLocks noGrp="1"/>
          </p:cNvSpPr>
          <p:nvPr>
            <p:ph type="body" sz="quarter" idx="20"/>
          </p:nvPr>
        </p:nvSpPr>
        <p:spPr>
          <a:xfrm>
            <a:off x="1239317" y="2787651"/>
            <a:ext cx="1563064" cy="796598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1250" b="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9" name="Sub 1"/>
          <p:cNvSpPr>
            <a:spLocks noGrp="1"/>
          </p:cNvSpPr>
          <p:nvPr>
            <p:ph type="body" sz="quarter" idx="21"/>
          </p:nvPr>
        </p:nvSpPr>
        <p:spPr>
          <a:xfrm>
            <a:off x="2863266" y="2787651"/>
            <a:ext cx="1563064" cy="796598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1250" b="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0" name="Sub 1"/>
          <p:cNvSpPr>
            <a:spLocks noGrp="1"/>
          </p:cNvSpPr>
          <p:nvPr>
            <p:ph type="body" sz="quarter" idx="22"/>
          </p:nvPr>
        </p:nvSpPr>
        <p:spPr>
          <a:xfrm>
            <a:off x="4487216" y="2787651"/>
            <a:ext cx="1563064" cy="796598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1250" b="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1" name="Sub 1"/>
          <p:cNvSpPr>
            <a:spLocks noGrp="1"/>
          </p:cNvSpPr>
          <p:nvPr>
            <p:ph type="body" sz="quarter" idx="23"/>
          </p:nvPr>
        </p:nvSpPr>
        <p:spPr>
          <a:xfrm>
            <a:off x="6111166" y="2787651"/>
            <a:ext cx="1563064" cy="796598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1250" b="0"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2" name="Sub 1"/>
          <p:cNvSpPr>
            <a:spLocks noGrp="1"/>
          </p:cNvSpPr>
          <p:nvPr>
            <p:ph type="body" sz="quarter" idx="24"/>
          </p:nvPr>
        </p:nvSpPr>
        <p:spPr>
          <a:xfrm>
            <a:off x="7735115" y="2787651"/>
            <a:ext cx="1563064" cy="796598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1250" b="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3" name="Sub 1"/>
          <p:cNvSpPr>
            <a:spLocks noGrp="1"/>
          </p:cNvSpPr>
          <p:nvPr>
            <p:ph type="body" sz="quarter" idx="25"/>
          </p:nvPr>
        </p:nvSpPr>
        <p:spPr>
          <a:xfrm>
            <a:off x="9359066" y="2787651"/>
            <a:ext cx="1563064" cy="796598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1250" b="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4" name="Sub 2"/>
          <p:cNvSpPr>
            <a:spLocks noGrp="1"/>
          </p:cNvSpPr>
          <p:nvPr>
            <p:ph type="body" sz="quarter" idx="26"/>
          </p:nvPr>
        </p:nvSpPr>
        <p:spPr>
          <a:xfrm>
            <a:off x="1239317" y="3632327"/>
            <a:ext cx="1563064" cy="796598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1250" b="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5" name="Sub 2"/>
          <p:cNvSpPr>
            <a:spLocks noGrp="1"/>
          </p:cNvSpPr>
          <p:nvPr>
            <p:ph type="body" sz="quarter" idx="27"/>
          </p:nvPr>
        </p:nvSpPr>
        <p:spPr>
          <a:xfrm>
            <a:off x="2863266" y="3632327"/>
            <a:ext cx="1563064" cy="796598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1250" b="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6" name="Sub 2"/>
          <p:cNvSpPr>
            <a:spLocks noGrp="1"/>
          </p:cNvSpPr>
          <p:nvPr>
            <p:ph type="body" sz="quarter" idx="28"/>
          </p:nvPr>
        </p:nvSpPr>
        <p:spPr>
          <a:xfrm>
            <a:off x="6111166" y="3632327"/>
            <a:ext cx="1563064" cy="796598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1250" b="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7" name="Sub 2"/>
          <p:cNvSpPr>
            <a:spLocks noGrp="1"/>
          </p:cNvSpPr>
          <p:nvPr>
            <p:ph type="body" sz="quarter" idx="29"/>
          </p:nvPr>
        </p:nvSpPr>
        <p:spPr>
          <a:xfrm>
            <a:off x="7735115" y="3632327"/>
            <a:ext cx="1563064" cy="796598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1250" b="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8" name="Sub 3"/>
          <p:cNvSpPr>
            <a:spLocks noGrp="1"/>
          </p:cNvSpPr>
          <p:nvPr>
            <p:ph type="body" sz="quarter" idx="30"/>
          </p:nvPr>
        </p:nvSpPr>
        <p:spPr>
          <a:xfrm>
            <a:off x="6111166" y="4477003"/>
            <a:ext cx="1563064" cy="796598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1250" b="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0" name="Click to add text"/>
          <p:cNvSpPr txBox="1">
            <a:spLocks noGrp="1"/>
          </p:cNvSpPr>
          <p:nvPr>
            <p:ph type="body" sz="quarter" idx="32"/>
          </p:nvPr>
        </p:nvSpPr>
        <p:spPr>
          <a:xfrm>
            <a:off x="1235047" y="6233302"/>
            <a:ext cx="1562095" cy="153889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000" b="0" spc="-3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1" name="Sub 3"/>
          <p:cNvSpPr>
            <a:spLocks noGrp="1"/>
          </p:cNvSpPr>
          <p:nvPr>
            <p:ph type="body" sz="quarter" idx="33"/>
          </p:nvPr>
        </p:nvSpPr>
        <p:spPr>
          <a:xfrm>
            <a:off x="1239317" y="4477003"/>
            <a:ext cx="1563064" cy="796598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1250" b="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700964-8276-7F47-BC8A-CD4B74A3448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0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F170E890-AED5-4D45-A248-285005C0E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60" y="1153187"/>
            <a:ext cx="10427203" cy="667279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EB68E7E-41A2-E348-8686-182E51270A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95901" y="429369"/>
            <a:ext cx="735283" cy="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9808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 + B two columns table white background"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mage">
            <a:extLst>
              <a:ext uri="{FF2B5EF4-FFF2-40B4-BE49-F238E27FC236}">
                <a16:creationId xmlns:a16="http://schemas.microsoft.com/office/drawing/2014/main" id="{3D440F0A-A606-B749-A597-C02B57D22EF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247" y="0"/>
            <a:ext cx="12194493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chemeClr val="accent2"/>
                </a:solidFill>
                <a:latin typeface="+mn-lt"/>
              </a:defRPr>
            </a:lvl1pPr>
          </a:lstStyle>
          <a:p>
            <a: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Click icon to add picture</a:t>
            </a:r>
            <a:endParaRPr/>
          </a:p>
        </p:txBody>
      </p:sp>
      <p:sp>
        <p:nvSpPr>
          <p:cNvPr id="280" name="This is B"/>
          <p:cNvSpPr>
            <a:spLocks noGrp="1"/>
          </p:cNvSpPr>
          <p:nvPr>
            <p:ph type="body" sz="quarter" idx="16"/>
          </p:nvPr>
        </p:nvSpPr>
        <p:spPr>
          <a:xfrm>
            <a:off x="6128027" y="2361522"/>
            <a:ext cx="4814979" cy="537402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algn="ctr">
              <a:defRPr sz="1250">
                <a:solidFill>
                  <a:srgbClr val="FFFFFF"/>
                </a:solidFill>
                <a:latin typeface="Grundig Basics Semibold"/>
                <a:ea typeface="Grundig Basics Semibold"/>
                <a:cs typeface="Grundig Basics Semibold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1" name="This is A"/>
          <p:cNvSpPr>
            <a:spLocks noGrp="1"/>
          </p:cNvSpPr>
          <p:nvPr>
            <p:ph type="body" sz="quarter" idx="17"/>
          </p:nvPr>
        </p:nvSpPr>
        <p:spPr>
          <a:xfrm>
            <a:off x="1244831" y="2361522"/>
            <a:ext cx="4814979" cy="537402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algn="ctr">
              <a:defRPr sz="1250">
                <a:solidFill>
                  <a:srgbClr val="FFFFFF"/>
                </a:solidFill>
                <a:latin typeface="Grundig Basics Semibold"/>
                <a:ea typeface="Grundig Basics Semibold"/>
                <a:cs typeface="Grundig Basics Semibold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16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B053608-DB0C-0849-91F4-6DA83456234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 marL="0" indent="0">
              <a:buNone/>
              <a:defRPr sz="10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26EA3C96-7A62-E84B-B778-CD10FF43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60" y="1153187"/>
            <a:ext cx="10427203" cy="667279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FAAB90B-6DC6-F446-9480-B64849E840B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243760" y="2954189"/>
            <a:ext cx="4814979" cy="2044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1pPr>
            <a:lvl2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2pPr>
            <a:lvl3pPr marL="0" indent="0" algn="ctr"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3pPr>
            <a:lvl4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4pPr>
            <a:lvl5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9BA86ED-C00C-6747-811B-4CCC211DD37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33262" y="2954189"/>
            <a:ext cx="4814979" cy="2044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1pPr>
            <a:lvl2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2pPr>
            <a:lvl3pPr marL="0" indent="0" algn="ctr"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3pPr>
            <a:lvl4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4pPr>
            <a:lvl5pPr marL="0" indent="0" algn="ctr">
              <a:buFont typeface="Arial" panose="020B0604020202020204" pitchFamily="34" charset="0"/>
              <a:buNone/>
              <a:defRPr sz="1250" b="0" i="0">
                <a:solidFill>
                  <a:schemeClr val="accent2"/>
                </a:solidFill>
                <a:latin typeface="Grundig Basics" panose="020B050303020206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8FC8031-F78E-0947-AECD-361DDB3163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939" y="428991"/>
            <a:ext cx="739323" cy="804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1861705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images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mage">
            <a:extLst>
              <a:ext uri="{FF2B5EF4-FFF2-40B4-BE49-F238E27FC236}">
                <a16:creationId xmlns:a16="http://schemas.microsoft.com/office/drawing/2014/main" id="{7E86E736-B413-F542-9CD6-AE01FA69A2C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2105402"/>
            <a:ext cx="6103374" cy="4752599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lIns="91439" tIns="45719" rIns="91439" bIns="45719">
            <a:no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Click icon to add picture</a:t>
            </a:r>
          </a:p>
        </p:txBody>
      </p:sp>
      <p:sp>
        <p:nvSpPr>
          <p:cNvPr id="17" name="Image">
            <a:extLst>
              <a:ext uri="{FF2B5EF4-FFF2-40B4-BE49-F238E27FC236}">
                <a16:creationId xmlns:a16="http://schemas.microsoft.com/office/drawing/2014/main" id="{A3060957-9B0E-F54A-92C8-73BBE42BADB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103374" y="2105402"/>
            <a:ext cx="6088626" cy="4752599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lIns="91439" tIns="45719" rIns="91439" bIns="45719" anchor="t" anchorCtr="0">
            <a:noAutofit/>
          </a:bodyPr>
          <a:lstStyle>
            <a:lvl1pPr algn="l"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GB"/>
              <a:t>                                  Click icon to add picture</a:t>
            </a:r>
            <a:endParaRPr/>
          </a:p>
        </p:txBody>
      </p:sp>
      <p:sp>
        <p:nvSpPr>
          <p:cNvPr id="298" name="Source if necessary"/>
          <p:cNvSpPr txBox="1">
            <a:spLocks noGrp="1"/>
          </p:cNvSpPr>
          <p:nvPr>
            <p:ph type="body" sz="quarter" idx="17"/>
          </p:nvPr>
        </p:nvSpPr>
        <p:spPr>
          <a:xfrm>
            <a:off x="10859615" y="1663932"/>
            <a:ext cx="1071242" cy="30777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r">
              <a:defRPr sz="1000" b="0" spc="-3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DC2312D-016B-4A4B-A65A-1703667EDB8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0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732FA55E-37A0-5045-AAC3-5EFD39378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60" y="1153187"/>
            <a:ext cx="10427203" cy="667279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16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FBB1DE-A9DA-DD43-BF7C-60C6EAB46C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5901" y="429369"/>
            <a:ext cx="735283" cy="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546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obile phone mockup"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B07EA6-7102-CA44-8CD8-1D0C93504537}"/>
              </a:ext>
            </a:extLst>
          </p:cNvPr>
          <p:cNvSpPr/>
          <p:nvPr userDrawn="1"/>
        </p:nvSpPr>
        <p:spPr>
          <a:xfrm>
            <a:off x="6231444" y="3310353"/>
            <a:ext cx="5960556" cy="246221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06E413-3357-944F-B78F-8380DFFC36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-19556" y="459"/>
            <a:ext cx="6238300" cy="6866468"/>
          </a:xfrm>
        </p:spPr>
        <p:txBody>
          <a:bodyPr/>
          <a:lstStyle>
            <a:lvl1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Click icon to add picture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B8B96A-95B0-8C4D-B0BA-BE12774F7B1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 marL="0" indent="0">
              <a:buNone/>
              <a:defRPr sz="10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310" name="Group"/>
          <p:cNvGrpSpPr/>
          <p:nvPr/>
        </p:nvGrpSpPr>
        <p:grpSpPr>
          <a:xfrm>
            <a:off x="8105005" y="1158738"/>
            <a:ext cx="2198841" cy="4490452"/>
            <a:chOff x="0" y="0"/>
            <a:chExt cx="4397680" cy="8980902"/>
          </a:xfrm>
        </p:grpSpPr>
        <p:pic>
          <p:nvPicPr>
            <p:cNvPr id="308" name="Image" descr="Image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397681" cy="8980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9" name="Image" descr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694" y="885871"/>
              <a:ext cx="4118290" cy="73250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4" name="Text"/>
          <p:cNvSpPr txBox="1"/>
          <p:nvPr/>
        </p:nvSpPr>
        <p:spPr>
          <a:xfrm>
            <a:off x="224367" y="6629400"/>
            <a:ext cx="51361" cy="143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defRPr sz="1200" spc="0">
                <a:solidFill>
                  <a:srgbClr val="000000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endParaRPr sz="600"/>
          </a:p>
        </p:txBody>
      </p:sp>
      <p:sp>
        <p:nvSpPr>
          <p:cNvPr id="15" name="Image">
            <a:extLst>
              <a:ext uri="{FF2B5EF4-FFF2-40B4-BE49-F238E27FC236}">
                <a16:creationId xmlns:a16="http://schemas.microsoft.com/office/drawing/2014/main" id="{834E6BB5-EDC1-7743-B6B3-A801536D64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852" y="1601674"/>
            <a:ext cx="2059146" cy="36625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2"/>
                </a:solidFill>
              </a:defRPr>
            </a:lvl1pPr>
          </a:lstStyle>
          <a:p>
            <a: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Click icon to add picture</a:t>
            </a:r>
            <a:endParaRPr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68A4CB-37BE-124B-9D33-975B07F4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67" y="5133978"/>
            <a:ext cx="5354876" cy="1039264"/>
          </a:xfrm>
        </p:spPr>
        <p:txBody>
          <a:bodyPr wrap="square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3920C9E2-F0CB-5A47-8923-F9DD135B4A6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11667" y="6633898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rPr lang="en-GB" smtClean="0"/>
              <a:t>‹#›</a:t>
            </a:fld>
            <a:endParaRPr/>
          </a:p>
        </p:txBody>
      </p:sp>
      <p:pic>
        <p:nvPicPr>
          <p:cNvPr id="17" name="Image" descr="Image">
            <a:extLst>
              <a:ext uri="{FF2B5EF4-FFF2-40B4-BE49-F238E27FC236}">
                <a16:creationId xmlns:a16="http://schemas.microsoft.com/office/drawing/2014/main" id="{C35C94D5-E49D-8A47-9FE2-0B076DBD3E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939" y="428991"/>
            <a:ext cx="739323" cy="804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181955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orld ma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3CAFD8C-BD2D-EF42-8B4A-1A0BC44198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56" y="1458178"/>
            <a:ext cx="7136356" cy="4626868"/>
          </a:xfrm>
          <a:prstGeom prst="rect">
            <a:avLst/>
          </a:prstGeom>
        </p:spPr>
      </p:pic>
      <p:sp>
        <p:nvSpPr>
          <p:cNvPr id="325" name="USA"/>
          <p:cNvSpPr>
            <a:spLocks noGrp="1"/>
          </p:cNvSpPr>
          <p:nvPr>
            <p:ph type="body" sz="quarter" idx="14"/>
          </p:nvPr>
        </p:nvSpPr>
        <p:spPr>
          <a:xfrm>
            <a:off x="1980262" y="2882001"/>
            <a:ext cx="1400519" cy="332440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algn="ctr">
              <a:defRPr sz="1000" b="1" i="0">
                <a:solidFill>
                  <a:srgbClr val="FFFEFA"/>
                </a:solidFill>
                <a:latin typeface="Grundig Basics Semibold" panose="020B0503030202060203" pitchFamily="34" charset="0"/>
                <a:ea typeface="Grundig Basics Semibold" panose="020B0503030202060203" pitchFamily="34" charset="0"/>
                <a:cs typeface="Grundig Basics Semibold" panose="020B0503030202060203" pitchFamily="34" charset="0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6" name="XX XXX piece"/>
          <p:cNvSpPr>
            <a:spLocks noGrp="1"/>
          </p:cNvSpPr>
          <p:nvPr>
            <p:ph type="body" sz="quarter" idx="15"/>
          </p:nvPr>
        </p:nvSpPr>
        <p:spPr>
          <a:xfrm>
            <a:off x="1980262" y="3213899"/>
            <a:ext cx="1400519" cy="473075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1000" b="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7" name="South America"/>
          <p:cNvSpPr>
            <a:spLocks noGrp="1"/>
          </p:cNvSpPr>
          <p:nvPr>
            <p:ph type="body" sz="quarter" idx="16"/>
          </p:nvPr>
        </p:nvSpPr>
        <p:spPr>
          <a:xfrm>
            <a:off x="4605494" y="4756741"/>
            <a:ext cx="1400519" cy="332440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algn="ctr">
              <a:defRPr sz="1150" b="1" i="0">
                <a:solidFill>
                  <a:srgbClr val="FFFEFA"/>
                </a:solidFill>
                <a:latin typeface="Grundig Basics Semibold" panose="020B0503030202060203" pitchFamily="34" charset="0"/>
                <a:ea typeface="Grundig Basics Semibold" panose="020B0503030202060203" pitchFamily="34" charset="0"/>
                <a:cs typeface="Grundig Basics Semibold" panose="020B0503030202060203" pitchFamily="34" charset="0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8" name="XX XXX piece"/>
          <p:cNvSpPr>
            <a:spLocks noGrp="1"/>
          </p:cNvSpPr>
          <p:nvPr>
            <p:ph type="body" sz="quarter" idx="17"/>
          </p:nvPr>
        </p:nvSpPr>
        <p:spPr>
          <a:xfrm>
            <a:off x="4605494" y="5088639"/>
            <a:ext cx="1400519" cy="473074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1000" b="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9" name="APAC"/>
          <p:cNvSpPr>
            <a:spLocks noGrp="1"/>
          </p:cNvSpPr>
          <p:nvPr>
            <p:ph type="body" sz="quarter" idx="18"/>
          </p:nvPr>
        </p:nvSpPr>
        <p:spPr>
          <a:xfrm>
            <a:off x="8542734" y="4362259"/>
            <a:ext cx="1400519" cy="332440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algn="ctr">
              <a:defRPr sz="1000" b="1" i="0">
                <a:solidFill>
                  <a:srgbClr val="FFFEFA"/>
                </a:solidFill>
                <a:latin typeface="Grundig Basics Semibold" panose="020B0503030202060203" pitchFamily="34" charset="0"/>
                <a:ea typeface="Grundig Basics Semibold" panose="020B0503030202060203" pitchFamily="34" charset="0"/>
                <a:cs typeface="Grundig Basics Semibold" panose="020B0503030202060203" pitchFamily="34" charset="0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0" name="XX XXX piece"/>
          <p:cNvSpPr>
            <a:spLocks noGrp="1"/>
          </p:cNvSpPr>
          <p:nvPr>
            <p:ph type="body" sz="quarter" idx="19"/>
          </p:nvPr>
        </p:nvSpPr>
        <p:spPr>
          <a:xfrm>
            <a:off x="8542734" y="4694156"/>
            <a:ext cx="1400519" cy="473075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1000" b="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1" name="Europe"/>
          <p:cNvSpPr>
            <a:spLocks noGrp="1"/>
          </p:cNvSpPr>
          <p:nvPr>
            <p:ph type="body" sz="quarter" idx="20"/>
          </p:nvPr>
        </p:nvSpPr>
        <p:spPr>
          <a:xfrm>
            <a:off x="6442699" y="2716052"/>
            <a:ext cx="1400519" cy="33244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sz="1000" b="1" i="0">
                <a:solidFill>
                  <a:srgbClr val="FFFEFA"/>
                </a:solidFill>
                <a:latin typeface="Grundig Basics Semibold" panose="020B0503030202060203" pitchFamily="34" charset="0"/>
                <a:ea typeface="Grundig Basics Semibold" panose="020B0503030202060203" pitchFamily="34" charset="0"/>
                <a:cs typeface="Grundig Basics Semibold" panose="020B0503030202060203" pitchFamily="34" charset="0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2" name="XX XXX piece"/>
          <p:cNvSpPr>
            <a:spLocks noGrp="1"/>
          </p:cNvSpPr>
          <p:nvPr>
            <p:ph type="body" sz="quarter" idx="21"/>
          </p:nvPr>
        </p:nvSpPr>
        <p:spPr>
          <a:xfrm>
            <a:off x="6442699" y="3047950"/>
            <a:ext cx="1400519" cy="473074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1000" b="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16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238BE11-492F-7441-B4BB-0A454291CCD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0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15EBD01-7DED-6349-9645-D46F7BA4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60" y="1153187"/>
            <a:ext cx="10427203" cy="667279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0FA84E-B550-384D-97F0-C32E293184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95901" y="429369"/>
            <a:ext cx="735283" cy="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2262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 images slide chronologi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BDD5A6-DEB1-4A4F-9FCF-D673D9A2B10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250159" y="2610693"/>
            <a:ext cx="2365552" cy="2037962"/>
          </a:xfrm>
          <a:solidFill>
            <a:schemeClr val="bg2">
              <a:lumMod val="85000"/>
            </a:schemeClr>
          </a:solidFill>
        </p:spPr>
        <p:txBody>
          <a:bodyPr/>
          <a:lstStyle>
            <a:lvl1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Click icon to add picture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924E412D-07D7-CA46-A901-2DABEC671CE1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693321" y="2610693"/>
            <a:ext cx="2365552" cy="2037962"/>
          </a:xfrm>
          <a:solidFill>
            <a:schemeClr val="bg2">
              <a:lumMod val="85000"/>
            </a:schemeClr>
          </a:solidFill>
        </p:spPr>
        <p:txBody>
          <a:bodyPr/>
          <a:lstStyle>
            <a:lvl1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Click icon to add picture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8A89DE8D-CC16-144B-A4EE-C77A8286E00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136484" y="2610693"/>
            <a:ext cx="2365552" cy="2037962"/>
          </a:xfrm>
          <a:solidFill>
            <a:schemeClr val="bg2">
              <a:lumMod val="85000"/>
            </a:schemeClr>
          </a:solidFill>
        </p:spPr>
        <p:txBody>
          <a:bodyPr/>
          <a:lstStyle>
            <a:lvl1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Click icon to add picture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24D7FFAF-1DC8-9E4E-8960-246BBF3997A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579646" y="2610693"/>
            <a:ext cx="2365552" cy="2037962"/>
          </a:xfrm>
          <a:solidFill>
            <a:schemeClr val="bg2">
              <a:lumMod val="85000"/>
            </a:schemeClr>
          </a:solidFill>
        </p:spPr>
        <p:txBody>
          <a:bodyPr/>
          <a:lstStyle>
            <a:lvl1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Click icon to add picture</a:t>
            </a:r>
          </a:p>
        </p:txBody>
      </p:sp>
      <p:sp>
        <p:nvSpPr>
          <p:cNvPr id="3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16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49" name="Lorem ipsum dolor sit amet, consectetur ipiscing elit, sed do eiusmod tempor"/>
          <p:cNvSpPr txBox="1">
            <a:spLocks noGrp="1"/>
          </p:cNvSpPr>
          <p:nvPr>
            <p:ph type="body" sz="quarter" idx="18"/>
          </p:nvPr>
        </p:nvSpPr>
        <p:spPr>
          <a:xfrm>
            <a:off x="1250159" y="5167097"/>
            <a:ext cx="2250811" cy="153889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 defTabSz="228600">
              <a:defRPr sz="1000" b="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0" name="1999"/>
          <p:cNvSpPr txBox="1">
            <a:spLocks noGrp="1"/>
          </p:cNvSpPr>
          <p:nvPr>
            <p:ph type="body" sz="quarter" idx="19"/>
          </p:nvPr>
        </p:nvSpPr>
        <p:spPr>
          <a:xfrm>
            <a:off x="1389324" y="2226785"/>
            <a:ext cx="2081500" cy="176972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>
              <a:defRPr sz="1150" b="1" i="0">
                <a:solidFill>
                  <a:schemeClr val="accent2"/>
                </a:solidFill>
                <a:latin typeface="Grundig Basics Semibold" panose="020B0503030202060203" pitchFamily="34" charset="0"/>
                <a:ea typeface="Grundig Basics Semibold" panose="020B0503030202060203" pitchFamily="34" charset="0"/>
                <a:cs typeface="Grundig Basics Semibold" panose="020B0503030202060203" pitchFamily="34" charset="0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1" name="2005"/>
          <p:cNvSpPr txBox="1">
            <a:spLocks noGrp="1"/>
          </p:cNvSpPr>
          <p:nvPr>
            <p:ph type="body" sz="quarter" idx="20"/>
          </p:nvPr>
        </p:nvSpPr>
        <p:spPr>
          <a:xfrm>
            <a:off x="3834056" y="2226785"/>
            <a:ext cx="2081500" cy="176972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>
              <a:defRPr sz="1150" b="1" i="0">
                <a:solidFill>
                  <a:schemeClr val="accent2"/>
                </a:solidFill>
                <a:latin typeface="Grundig Basics Semibold" panose="020B0503030202060203" pitchFamily="34" charset="0"/>
                <a:ea typeface="Grundig Basics Semibold" panose="020B0503030202060203" pitchFamily="34" charset="0"/>
                <a:cs typeface="Grundig Basics Semibold" panose="020B0503030202060203" pitchFamily="34" charset="0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2" name="2010"/>
          <p:cNvSpPr txBox="1">
            <a:spLocks noGrp="1"/>
          </p:cNvSpPr>
          <p:nvPr>
            <p:ph type="body" sz="quarter" idx="21"/>
          </p:nvPr>
        </p:nvSpPr>
        <p:spPr>
          <a:xfrm>
            <a:off x="6284265" y="2226785"/>
            <a:ext cx="2081500" cy="176972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>
              <a:defRPr sz="1150" b="1" i="0">
                <a:solidFill>
                  <a:schemeClr val="accent2"/>
                </a:solidFill>
                <a:latin typeface="Grundig Basics Semibold" panose="020B0503030202060203" pitchFamily="34" charset="0"/>
                <a:ea typeface="Grundig Basics Semibold" panose="020B0503030202060203" pitchFamily="34" charset="0"/>
                <a:cs typeface="Grundig Basics Semibold" panose="020B0503030202060203" pitchFamily="34" charset="0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3" name="2019"/>
          <p:cNvSpPr txBox="1">
            <a:spLocks noGrp="1"/>
          </p:cNvSpPr>
          <p:nvPr>
            <p:ph type="body" sz="quarter" idx="22"/>
          </p:nvPr>
        </p:nvSpPr>
        <p:spPr>
          <a:xfrm>
            <a:off x="8716509" y="2226785"/>
            <a:ext cx="2081500" cy="176972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>
              <a:defRPr sz="1150" b="1" i="0">
                <a:solidFill>
                  <a:schemeClr val="accent2"/>
                </a:solidFill>
                <a:latin typeface="Grundig Basics Semibold" panose="020B0503030202060203" pitchFamily="34" charset="0"/>
                <a:ea typeface="Grundig Basics Semibold" panose="020B0503030202060203" pitchFamily="34" charset="0"/>
                <a:cs typeface="Grundig Basics Semibold" panose="020B0503030202060203" pitchFamily="34" charset="0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4" name="Lorem ipsum dolor sit amet, consectetur ipiscing elit, sed do eiusmod tempor"/>
          <p:cNvSpPr txBox="1">
            <a:spLocks noGrp="1"/>
          </p:cNvSpPr>
          <p:nvPr>
            <p:ph type="body" sz="quarter" idx="23"/>
          </p:nvPr>
        </p:nvSpPr>
        <p:spPr>
          <a:xfrm>
            <a:off x="3693321" y="5167097"/>
            <a:ext cx="2250811" cy="153889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 defTabSz="228600">
              <a:defRPr sz="1000" b="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5" name="Lorem ipsum dolor sit amet, consectetur ipiscing elit, sed do eiusmod tempor"/>
          <p:cNvSpPr txBox="1">
            <a:spLocks noGrp="1"/>
          </p:cNvSpPr>
          <p:nvPr>
            <p:ph type="body" sz="quarter" idx="24"/>
          </p:nvPr>
        </p:nvSpPr>
        <p:spPr>
          <a:xfrm>
            <a:off x="6136484" y="5167097"/>
            <a:ext cx="2250811" cy="153889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 defTabSz="228600">
              <a:defRPr sz="1000" b="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6" name="Lorem ipsum dolor sit amet, consectetur ipiscing elit, sed do eiusmod tempor"/>
          <p:cNvSpPr txBox="1">
            <a:spLocks noGrp="1"/>
          </p:cNvSpPr>
          <p:nvPr>
            <p:ph type="body" sz="quarter" idx="25"/>
          </p:nvPr>
        </p:nvSpPr>
        <p:spPr>
          <a:xfrm>
            <a:off x="8579646" y="5167097"/>
            <a:ext cx="2250811" cy="153889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 defTabSz="228600">
              <a:defRPr sz="1000" b="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7640643-B86A-264C-9264-C716CACF8D6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0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54D4BA37-5B07-AF47-848E-5C3E072BC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60" y="1153187"/>
            <a:ext cx="10427203" cy="667279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2CC89C8-864D-3140-8F99-E794704F2E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5901" y="429369"/>
            <a:ext cx="735283" cy="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4847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images slide chronologi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BDD5A6-DEB1-4A4F-9FCF-D673D9A2B10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250159" y="2342067"/>
            <a:ext cx="2365552" cy="2037962"/>
          </a:xfrm>
          <a:solidFill>
            <a:schemeClr val="bg2">
              <a:lumMod val="85000"/>
            </a:schemeClr>
          </a:solidFill>
        </p:spPr>
        <p:txBody>
          <a:bodyPr/>
          <a:lstStyle>
            <a:lvl1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Click icon to add picture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924E412D-07D7-CA46-A901-2DABEC671CE1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693321" y="2342067"/>
            <a:ext cx="2365552" cy="2037962"/>
          </a:xfrm>
          <a:solidFill>
            <a:schemeClr val="bg2">
              <a:lumMod val="85000"/>
            </a:schemeClr>
          </a:solidFill>
        </p:spPr>
        <p:txBody>
          <a:bodyPr/>
          <a:lstStyle>
            <a:lvl1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Click icon to add picture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8A89DE8D-CC16-144B-A4EE-C77A8286E00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136484" y="2342067"/>
            <a:ext cx="2365552" cy="2037962"/>
          </a:xfrm>
          <a:solidFill>
            <a:schemeClr val="bg2">
              <a:lumMod val="85000"/>
            </a:schemeClr>
          </a:solidFill>
        </p:spPr>
        <p:txBody>
          <a:bodyPr/>
          <a:lstStyle>
            <a:lvl1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Click icon to add picture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24D7FFAF-1DC8-9E4E-8960-246BBF3997A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579646" y="2342067"/>
            <a:ext cx="2365552" cy="2037962"/>
          </a:xfrm>
          <a:solidFill>
            <a:schemeClr val="bg2">
              <a:lumMod val="85000"/>
            </a:schemeClr>
          </a:solidFill>
        </p:spPr>
        <p:txBody>
          <a:bodyPr/>
          <a:lstStyle>
            <a:lvl1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Click icon to add picture</a:t>
            </a:r>
          </a:p>
        </p:txBody>
      </p:sp>
      <p:sp>
        <p:nvSpPr>
          <p:cNvPr id="3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16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49" name="Lorem ipsum dolor sit amet, consectetur ipiscing elit, sed do eiusmod tempor"/>
          <p:cNvSpPr txBox="1">
            <a:spLocks noGrp="1"/>
          </p:cNvSpPr>
          <p:nvPr>
            <p:ph type="body" sz="quarter" idx="18"/>
          </p:nvPr>
        </p:nvSpPr>
        <p:spPr>
          <a:xfrm>
            <a:off x="1250159" y="5333351"/>
            <a:ext cx="2250811" cy="153889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 defTabSz="228600">
              <a:defRPr sz="1000" b="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0" name="1999"/>
          <p:cNvSpPr txBox="1">
            <a:spLocks noGrp="1"/>
          </p:cNvSpPr>
          <p:nvPr>
            <p:ph type="body" sz="quarter" idx="19"/>
          </p:nvPr>
        </p:nvSpPr>
        <p:spPr>
          <a:xfrm>
            <a:off x="1389324" y="4901630"/>
            <a:ext cx="2081500" cy="176972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>
              <a:defRPr sz="1150" b="1" i="0">
                <a:solidFill>
                  <a:schemeClr val="accent2"/>
                </a:solidFill>
                <a:latin typeface="Grundig Basics Semibold" panose="020B0503030202060203" pitchFamily="34" charset="0"/>
                <a:ea typeface="Grundig Basics Semibold" panose="020B0503030202060203" pitchFamily="34" charset="0"/>
                <a:cs typeface="Grundig Basics Semibold" panose="020B0503030202060203" pitchFamily="34" charset="0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1" name="2005"/>
          <p:cNvSpPr txBox="1">
            <a:spLocks noGrp="1"/>
          </p:cNvSpPr>
          <p:nvPr>
            <p:ph type="body" sz="quarter" idx="20"/>
          </p:nvPr>
        </p:nvSpPr>
        <p:spPr>
          <a:xfrm>
            <a:off x="3834056" y="4901630"/>
            <a:ext cx="2081500" cy="176972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>
              <a:defRPr sz="1150" b="1" i="0">
                <a:solidFill>
                  <a:schemeClr val="accent2"/>
                </a:solidFill>
                <a:latin typeface="Grundig Basics Semibold" panose="020B0503030202060203" pitchFamily="34" charset="0"/>
                <a:ea typeface="Grundig Basics Semibold" panose="020B0503030202060203" pitchFamily="34" charset="0"/>
                <a:cs typeface="Grundig Basics Semibold" panose="020B0503030202060203" pitchFamily="34" charset="0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2" name="2010"/>
          <p:cNvSpPr txBox="1">
            <a:spLocks noGrp="1"/>
          </p:cNvSpPr>
          <p:nvPr>
            <p:ph type="body" sz="quarter" idx="21"/>
          </p:nvPr>
        </p:nvSpPr>
        <p:spPr>
          <a:xfrm>
            <a:off x="6284265" y="4901630"/>
            <a:ext cx="2081500" cy="176972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>
              <a:defRPr sz="1150" b="1" i="0">
                <a:solidFill>
                  <a:schemeClr val="accent2"/>
                </a:solidFill>
                <a:latin typeface="Grundig Basics Semibold" panose="020B0503030202060203" pitchFamily="34" charset="0"/>
                <a:ea typeface="Grundig Basics Semibold" panose="020B0503030202060203" pitchFamily="34" charset="0"/>
                <a:cs typeface="Grundig Basics Semibold" panose="020B0503030202060203" pitchFamily="34" charset="0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3" name="2019"/>
          <p:cNvSpPr txBox="1">
            <a:spLocks noGrp="1"/>
          </p:cNvSpPr>
          <p:nvPr>
            <p:ph type="body" sz="quarter" idx="22"/>
          </p:nvPr>
        </p:nvSpPr>
        <p:spPr>
          <a:xfrm>
            <a:off x="8716509" y="4901630"/>
            <a:ext cx="2081500" cy="176972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>
              <a:defRPr sz="1150" b="1" i="0">
                <a:solidFill>
                  <a:schemeClr val="accent2"/>
                </a:solidFill>
                <a:latin typeface="Grundig Basics Semibold" panose="020B0503030202060203" pitchFamily="34" charset="0"/>
                <a:ea typeface="Grundig Basics Semibold" panose="020B0503030202060203" pitchFamily="34" charset="0"/>
                <a:cs typeface="Grundig Basics Semibold" panose="020B0503030202060203" pitchFamily="34" charset="0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4" name="Lorem ipsum dolor sit amet, consectetur ipiscing elit, sed do eiusmod tempor"/>
          <p:cNvSpPr txBox="1">
            <a:spLocks noGrp="1"/>
          </p:cNvSpPr>
          <p:nvPr>
            <p:ph type="body" sz="quarter" idx="23"/>
          </p:nvPr>
        </p:nvSpPr>
        <p:spPr>
          <a:xfrm>
            <a:off x="3693321" y="5333351"/>
            <a:ext cx="2250811" cy="153889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 defTabSz="228600">
              <a:defRPr sz="1000" b="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5" name="Lorem ipsum dolor sit amet, consectetur ipiscing elit, sed do eiusmod tempor"/>
          <p:cNvSpPr txBox="1">
            <a:spLocks noGrp="1"/>
          </p:cNvSpPr>
          <p:nvPr>
            <p:ph type="body" sz="quarter" idx="24"/>
          </p:nvPr>
        </p:nvSpPr>
        <p:spPr>
          <a:xfrm>
            <a:off x="6136484" y="5333351"/>
            <a:ext cx="2250811" cy="153889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 defTabSz="228600">
              <a:defRPr sz="1000" b="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6" name="Lorem ipsum dolor sit amet, consectetur ipiscing elit, sed do eiusmod tempor"/>
          <p:cNvSpPr txBox="1">
            <a:spLocks noGrp="1"/>
          </p:cNvSpPr>
          <p:nvPr>
            <p:ph type="body" sz="quarter" idx="25"/>
          </p:nvPr>
        </p:nvSpPr>
        <p:spPr>
          <a:xfrm>
            <a:off x="8579646" y="5333351"/>
            <a:ext cx="2250811" cy="153889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 defTabSz="228600">
              <a:defRPr sz="1000" b="0">
                <a:solidFill>
                  <a:schemeClr val="accent2"/>
                </a:solidFill>
                <a:latin typeface="+mn-lt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7640643-B86A-264C-9264-C716CACF8D6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0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54D4BA37-5B07-AF47-848E-5C3E072BC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60" y="1153187"/>
            <a:ext cx="10427203" cy="667279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29CD98-EAE4-AB41-9E0F-5C07422EFD22}"/>
              </a:ext>
            </a:extLst>
          </p:cNvPr>
          <p:cNvCxnSpPr>
            <a:cxnSpLocks/>
          </p:cNvCxnSpPr>
          <p:nvPr userDrawn="1"/>
        </p:nvCxnSpPr>
        <p:spPr>
          <a:xfrm>
            <a:off x="2446413" y="4690753"/>
            <a:ext cx="2404657" cy="0"/>
          </a:xfrm>
          <a:prstGeom prst="line">
            <a:avLst/>
          </a:prstGeom>
          <a:noFill/>
          <a:ln w="7937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833FBD9-0D96-504E-BD82-DDE75C4534B6}"/>
              </a:ext>
            </a:extLst>
          </p:cNvPr>
          <p:cNvCxnSpPr>
            <a:cxnSpLocks/>
          </p:cNvCxnSpPr>
          <p:nvPr userDrawn="1"/>
        </p:nvCxnSpPr>
        <p:spPr>
          <a:xfrm>
            <a:off x="4895699" y="4690753"/>
            <a:ext cx="2404657" cy="0"/>
          </a:xfrm>
          <a:prstGeom prst="line">
            <a:avLst/>
          </a:prstGeom>
          <a:noFill/>
          <a:ln w="7937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5B14CB-72DD-1645-916C-8D9068D6BEAD}"/>
              </a:ext>
            </a:extLst>
          </p:cNvPr>
          <p:cNvCxnSpPr>
            <a:cxnSpLocks/>
          </p:cNvCxnSpPr>
          <p:nvPr userDrawn="1"/>
        </p:nvCxnSpPr>
        <p:spPr>
          <a:xfrm>
            <a:off x="7344985" y="4690753"/>
            <a:ext cx="2404657" cy="0"/>
          </a:xfrm>
          <a:prstGeom prst="line">
            <a:avLst/>
          </a:prstGeom>
          <a:noFill/>
          <a:ln w="7937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637BBBC-DCD2-D445-B9C3-91324FC105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5901" y="429369"/>
            <a:ext cx="735283" cy="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4087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ronologic line tab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16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92" name="Headline"/>
          <p:cNvSpPr txBox="1">
            <a:spLocks noGrp="1"/>
          </p:cNvSpPr>
          <p:nvPr>
            <p:ph type="body" sz="quarter" idx="14"/>
          </p:nvPr>
        </p:nvSpPr>
        <p:spPr>
          <a:xfrm>
            <a:off x="639260" y="1146746"/>
            <a:ext cx="6280565" cy="538609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l" defTabSz="410766">
              <a:defRPr sz="3500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3" name="Source information"/>
          <p:cNvSpPr txBox="1">
            <a:spLocks noGrp="1"/>
          </p:cNvSpPr>
          <p:nvPr>
            <p:ph type="body" sz="quarter" idx="15"/>
          </p:nvPr>
        </p:nvSpPr>
        <p:spPr>
          <a:xfrm>
            <a:off x="1210846" y="6182502"/>
            <a:ext cx="1683474" cy="15388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000" spc="-30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4" name="Line"/>
          <p:cNvSpPr/>
          <p:nvPr/>
        </p:nvSpPr>
        <p:spPr>
          <a:xfrm>
            <a:off x="1244104" y="3150923"/>
            <a:ext cx="9693077" cy="1"/>
          </a:xfrm>
          <a:prstGeom prst="line">
            <a:avLst/>
          </a:prstGeom>
          <a:ln w="508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spc="0">
                <a:solidFill>
                  <a:srgbClr val="FFFFFF"/>
                </a:solidFill>
              </a:defRPr>
            </a:pPr>
            <a:endParaRPr sz="1600" b="0" i="0"/>
          </a:p>
        </p:txBody>
      </p:sp>
      <p:sp>
        <p:nvSpPr>
          <p:cNvPr id="398" name="This is A"/>
          <p:cNvSpPr txBox="1">
            <a:spLocks noGrp="1"/>
          </p:cNvSpPr>
          <p:nvPr>
            <p:ph type="body" sz="quarter" idx="19"/>
          </p:nvPr>
        </p:nvSpPr>
        <p:spPr>
          <a:xfrm>
            <a:off x="2273363" y="3331575"/>
            <a:ext cx="2537233" cy="230833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500" spc="-45">
                <a:solidFill>
                  <a:schemeClr val="accent2"/>
                </a:solidFill>
                <a:latin typeface="Grundig Basics Semibold"/>
                <a:ea typeface="Grundig Basics Semibold"/>
                <a:cs typeface="Grundig Basics Semibold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9" name="This is B"/>
          <p:cNvSpPr txBox="1">
            <a:spLocks noGrp="1"/>
          </p:cNvSpPr>
          <p:nvPr>
            <p:ph type="body" sz="quarter" idx="20"/>
          </p:nvPr>
        </p:nvSpPr>
        <p:spPr>
          <a:xfrm>
            <a:off x="2279173" y="3938910"/>
            <a:ext cx="2537233" cy="230833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500" spc="-45">
                <a:solidFill>
                  <a:schemeClr val="accent2"/>
                </a:solidFill>
                <a:latin typeface="Grundig Basics Semibold"/>
                <a:ea typeface="Grundig Basics Semibold"/>
                <a:cs typeface="Grundig Basics Semibold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0" name="This is C"/>
          <p:cNvSpPr txBox="1">
            <a:spLocks noGrp="1"/>
          </p:cNvSpPr>
          <p:nvPr>
            <p:ph type="body" sz="quarter" idx="21"/>
          </p:nvPr>
        </p:nvSpPr>
        <p:spPr>
          <a:xfrm>
            <a:off x="2270696" y="4496007"/>
            <a:ext cx="2537233" cy="230833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500" spc="-45">
                <a:solidFill>
                  <a:schemeClr val="accent2"/>
                </a:solidFill>
                <a:latin typeface="Grundig Basics Semibold"/>
                <a:ea typeface="Grundig Basics Semibold"/>
                <a:cs typeface="Grundig Basics Semibold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1" name="2015"/>
          <p:cNvSpPr txBox="1">
            <a:spLocks noGrp="1"/>
          </p:cNvSpPr>
          <p:nvPr>
            <p:ph type="body" sz="quarter" idx="22"/>
          </p:nvPr>
        </p:nvSpPr>
        <p:spPr>
          <a:xfrm>
            <a:off x="4858455" y="2739438"/>
            <a:ext cx="2537233" cy="230833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500" spc="-45">
                <a:solidFill>
                  <a:schemeClr val="accent2"/>
                </a:solidFill>
                <a:latin typeface="Grundig Basics Semibold"/>
                <a:ea typeface="Grundig Basics Semibold"/>
                <a:cs typeface="Grundig Basics Semibold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2" name="2016"/>
          <p:cNvSpPr txBox="1">
            <a:spLocks noGrp="1"/>
          </p:cNvSpPr>
          <p:nvPr>
            <p:ph type="body" sz="quarter" idx="23"/>
          </p:nvPr>
        </p:nvSpPr>
        <p:spPr>
          <a:xfrm>
            <a:off x="6850432" y="2739438"/>
            <a:ext cx="2537233" cy="230833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500" spc="-45">
                <a:solidFill>
                  <a:schemeClr val="accent2"/>
                </a:solidFill>
                <a:latin typeface="Grundig Basics Semibold"/>
                <a:ea typeface="Grundig Basics Semibold"/>
                <a:cs typeface="Grundig Basics Semibold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3" name="2017"/>
          <p:cNvSpPr txBox="1">
            <a:spLocks noGrp="1"/>
          </p:cNvSpPr>
          <p:nvPr>
            <p:ph type="body" sz="quarter" idx="24"/>
          </p:nvPr>
        </p:nvSpPr>
        <p:spPr>
          <a:xfrm>
            <a:off x="8849838" y="2739438"/>
            <a:ext cx="2537233" cy="230833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500" spc="-45">
                <a:solidFill>
                  <a:schemeClr val="accent2"/>
                </a:solidFill>
                <a:latin typeface="Grundig Basics Semibold"/>
                <a:ea typeface="Grundig Basics Semibold"/>
                <a:cs typeface="Grundig Basics Semibold"/>
                <a:sym typeface="Grundig Basics Semibol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4" name="300’000"/>
          <p:cNvSpPr txBox="1">
            <a:spLocks noGrp="1"/>
          </p:cNvSpPr>
          <p:nvPr>
            <p:ph type="body" sz="quarter" idx="25"/>
          </p:nvPr>
        </p:nvSpPr>
        <p:spPr>
          <a:xfrm>
            <a:off x="4565819" y="3313584"/>
            <a:ext cx="2509982" cy="230832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500" spc="-45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5" name="03:30"/>
          <p:cNvSpPr txBox="1">
            <a:spLocks noGrp="1"/>
          </p:cNvSpPr>
          <p:nvPr>
            <p:ph type="body" sz="quarter" idx="26"/>
          </p:nvPr>
        </p:nvSpPr>
        <p:spPr>
          <a:xfrm>
            <a:off x="4820069" y="3938910"/>
            <a:ext cx="2509982" cy="230832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500" spc="-45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6" name="95.000"/>
          <p:cNvSpPr txBox="1">
            <a:spLocks noGrp="1"/>
          </p:cNvSpPr>
          <p:nvPr>
            <p:ph type="body" sz="quarter" idx="27"/>
          </p:nvPr>
        </p:nvSpPr>
        <p:spPr>
          <a:xfrm>
            <a:off x="4708525" y="4496007"/>
            <a:ext cx="2509982" cy="230832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500" spc="-45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7" name="300’000"/>
          <p:cNvSpPr txBox="1">
            <a:spLocks noGrp="1"/>
          </p:cNvSpPr>
          <p:nvPr>
            <p:ph type="body" sz="quarter" idx="28"/>
          </p:nvPr>
        </p:nvSpPr>
        <p:spPr>
          <a:xfrm>
            <a:off x="6566102" y="3313584"/>
            <a:ext cx="2509982" cy="230832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500" spc="-45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8" name="300’000"/>
          <p:cNvSpPr txBox="1">
            <a:spLocks noGrp="1"/>
          </p:cNvSpPr>
          <p:nvPr>
            <p:ph type="body" sz="quarter" idx="29"/>
          </p:nvPr>
        </p:nvSpPr>
        <p:spPr>
          <a:xfrm>
            <a:off x="8559506" y="3313584"/>
            <a:ext cx="2509982" cy="230832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500" spc="-45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9" name="600’000"/>
          <p:cNvSpPr txBox="1">
            <a:spLocks noGrp="1"/>
          </p:cNvSpPr>
          <p:nvPr>
            <p:ph type="body" sz="quarter" idx="30"/>
          </p:nvPr>
        </p:nvSpPr>
        <p:spPr>
          <a:xfrm>
            <a:off x="8558554" y="4468904"/>
            <a:ext cx="2509982" cy="230832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500" spc="-45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0" name="04:30"/>
          <p:cNvSpPr txBox="1">
            <a:spLocks noGrp="1"/>
          </p:cNvSpPr>
          <p:nvPr>
            <p:ph type="body" sz="quarter" idx="31"/>
          </p:nvPr>
        </p:nvSpPr>
        <p:spPr>
          <a:xfrm>
            <a:off x="6816904" y="3938910"/>
            <a:ext cx="2509982" cy="230832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500" spc="-45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1" name="05:30"/>
          <p:cNvSpPr txBox="1">
            <a:spLocks noGrp="1"/>
          </p:cNvSpPr>
          <p:nvPr>
            <p:ph type="body" sz="quarter" idx="32"/>
          </p:nvPr>
        </p:nvSpPr>
        <p:spPr>
          <a:xfrm>
            <a:off x="8808595" y="3938910"/>
            <a:ext cx="2509982" cy="230832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500" spc="-45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2" name="150.000"/>
          <p:cNvSpPr txBox="1">
            <a:spLocks noGrp="1"/>
          </p:cNvSpPr>
          <p:nvPr>
            <p:ph type="body" sz="quarter" idx="33"/>
          </p:nvPr>
        </p:nvSpPr>
        <p:spPr>
          <a:xfrm>
            <a:off x="6634397" y="4468904"/>
            <a:ext cx="2509982" cy="230832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500" spc="-45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3" name="+200%"/>
          <p:cNvSpPr>
            <a:spLocks noGrp="1"/>
          </p:cNvSpPr>
          <p:nvPr>
            <p:ph type="body" sz="quarter" idx="34"/>
          </p:nvPr>
        </p:nvSpPr>
        <p:spPr>
          <a:xfrm>
            <a:off x="10312400" y="3231150"/>
            <a:ext cx="635000" cy="431685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>
              <a:defRPr sz="1000">
                <a:solidFill>
                  <a:srgbClr val="FFFFFF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>
              <a:defRPr sz="3200"/>
            </a:pPr>
            <a:r>
              <a:rPr lang="en-GB" sz="1000"/>
              <a:t>Click to edit Master text styles</a:t>
            </a:r>
          </a:p>
        </p:txBody>
      </p:sp>
      <p:sp>
        <p:nvSpPr>
          <p:cNvPr id="415" name="+200%"/>
          <p:cNvSpPr>
            <a:spLocks noGrp="1"/>
          </p:cNvSpPr>
          <p:nvPr>
            <p:ph type="body" sz="quarter" idx="36"/>
          </p:nvPr>
        </p:nvSpPr>
        <p:spPr>
          <a:xfrm>
            <a:off x="10312400" y="3807412"/>
            <a:ext cx="635000" cy="431685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>
              <a:defRPr sz="1000">
                <a:solidFill>
                  <a:srgbClr val="FFFFFF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>
              <a:defRPr sz="3200"/>
            </a:pPr>
            <a:r>
              <a:rPr lang="en-GB" sz="1000"/>
              <a:t>Click to edit Master text styles</a:t>
            </a:r>
          </a:p>
        </p:txBody>
      </p:sp>
      <p:sp>
        <p:nvSpPr>
          <p:cNvPr id="417" name="+200%"/>
          <p:cNvSpPr>
            <a:spLocks noGrp="1"/>
          </p:cNvSpPr>
          <p:nvPr>
            <p:ph type="body" sz="quarter" idx="38"/>
          </p:nvPr>
        </p:nvSpPr>
        <p:spPr>
          <a:xfrm>
            <a:off x="10312400" y="4399550"/>
            <a:ext cx="635000" cy="431685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>
              <a:defRPr sz="1000">
                <a:solidFill>
                  <a:srgbClr val="FFFFFF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>
              <a:defRPr sz="3200"/>
            </a:pPr>
            <a:r>
              <a:rPr lang="en-GB" sz="1000"/>
              <a:t>Click to edit Master text styles</a:t>
            </a: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E33B6310-3989-884A-91F6-DA3BA0F835B1}"/>
              </a:ext>
            </a:extLst>
          </p:cNvPr>
          <p:cNvSpPr/>
          <p:nvPr userDrawn="1"/>
        </p:nvSpPr>
        <p:spPr>
          <a:xfrm rot="16200000">
            <a:off x="9970808" y="3321770"/>
            <a:ext cx="431685" cy="251502"/>
          </a:xfrm>
          <a:prstGeom prst="triangle">
            <a:avLst>
              <a:gd name="adj" fmla="val 50368"/>
            </a:avLst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4B1E813D-F4FC-504A-A754-174F3324BE77}"/>
              </a:ext>
            </a:extLst>
          </p:cNvPr>
          <p:cNvSpPr/>
          <p:nvPr userDrawn="1"/>
        </p:nvSpPr>
        <p:spPr>
          <a:xfrm rot="16200000">
            <a:off x="9970809" y="3897503"/>
            <a:ext cx="431685" cy="251502"/>
          </a:xfrm>
          <a:prstGeom prst="triangle">
            <a:avLst>
              <a:gd name="adj" fmla="val 50368"/>
            </a:avLst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7" name="Triangle 36">
            <a:extLst>
              <a:ext uri="{FF2B5EF4-FFF2-40B4-BE49-F238E27FC236}">
                <a16:creationId xmlns:a16="http://schemas.microsoft.com/office/drawing/2014/main" id="{A94C9680-940D-DE4F-8C0F-60BB32A85DDB}"/>
              </a:ext>
            </a:extLst>
          </p:cNvPr>
          <p:cNvSpPr/>
          <p:nvPr userDrawn="1"/>
        </p:nvSpPr>
        <p:spPr>
          <a:xfrm rot="16200000">
            <a:off x="9970810" y="4489641"/>
            <a:ext cx="431685" cy="251502"/>
          </a:xfrm>
          <a:prstGeom prst="triangle">
            <a:avLst>
              <a:gd name="adj" fmla="val 50368"/>
            </a:avLst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BD2C32A-5A2B-074F-B23C-5E8802E4BFF5}"/>
              </a:ext>
            </a:extLst>
          </p:cNvPr>
          <p:cNvCxnSpPr>
            <a:cxnSpLocks/>
          </p:cNvCxnSpPr>
          <p:nvPr userDrawn="1"/>
        </p:nvCxnSpPr>
        <p:spPr>
          <a:xfrm>
            <a:off x="1244104" y="3741947"/>
            <a:ext cx="9693077" cy="0"/>
          </a:xfrm>
          <a:prstGeom prst="line">
            <a:avLst/>
          </a:prstGeom>
          <a:ln w="19050">
            <a:solidFill>
              <a:schemeClr val="accent4"/>
            </a:solidFill>
          </a:ln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FB3FEE0-BA94-9248-BEF5-08CEA2C5198A}"/>
              </a:ext>
            </a:extLst>
          </p:cNvPr>
          <p:cNvCxnSpPr>
            <a:cxnSpLocks/>
          </p:cNvCxnSpPr>
          <p:nvPr userDrawn="1"/>
        </p:nvCxnSpPr>
        <p:spPr>
          <a:xfrm>
            <a:off x="1244104" y="4321977"/>
            <a:ext cx="9693077" cy="0"/>
          </a:xfrm>
          <a:prstGeom prst="line">
            <a:avLst/>
          </a:prstGeom>
          <a:ln w="19050">
            <a:solidFill>
              <a:schemeClr val="accent4"/>
            </a:solidFill>
          </a:ln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7304612-D972-8A4A-BDA4-9270A983FA52}"/>
              </a:ext>
            </a:extLst>
          </p:cNvPr>
          <p:cNvCxnSpPr>
            <a:cxnSpLocks/>
          </p:cNvCxnSpPr>
          <p:nvPr userDrawn="1"/>
        </p:nvCxnSpPr>
        <p:spPr>
          <a:xfrm>
            <a:off x="1244104" y="4908831"/>
            <a:ext cx="9693077" cy="0"/>
          </a:xfrm>
          <a:prstGeom prst="line">
            <a:avLst/>
          </a:prstGeom>
          <a:ln w="19050">
            <a:solidFill>
              <a:schemeClr val="accent4"/>
            </a:solidFill>
          </a:ln>
        </p:spPr>
      </p:cxn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A976ED-21CA-0E47-9C83-6DC8C89A788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0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B8FB683-D629-9542-BC16-67F5ECCCE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5901" y="429369"/>
            <a:ext cx="735283" cy="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7043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lumn 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16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28" name="This is a column chart"/>
          <p:cNvSpPr txBox="1">
            <a:spLocks noGrp="1"/>
          </p:cNvSpPr>
          <p:nvPr>
            <p:ph type="body" sz="quarter" idx="14"/>
          </p:nvPr>
        </p:nvSpPr>
        <p:spPr>
          <a:xfrm>
            <a:off x="639260" y="1127696"/>
            <a:ext cx="6280565" cy="538609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l" defTabSz="410766">
              <a:defRPr sz="3500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9" name="Click to add text"/>
          <p:cNvSpPr txBox="1">
            <a:spLocks noGrp="1"/>
          </p:cNvSpPr>
          <p:nvPr>
            <p:ph type="body" sz="quarter" idx="15"/>
          </p:nvPr>
        </p:nvSpPr>
        <p:spPr>
          <a:xfrm>
            <a:off x="2274407" y="6176152"/>
            <a:ext cx="1683474" cy="15388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000" spc="-30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6EEC59B-0707-774B-8B50-D820C3BD170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0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A573E0-E237-B546-8811-CB0EAEB865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5901" y="429369"/>
            <a:ext cx="735283" cy="80059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18CC5D38-D617-3742-B73C-FB292F0AFDF6}"/>
              </a:ext>
            </a:extLst>
          </p:cNvPr>
          <p:cNvSpPr>
            <a:spLocks noGrp="1"/>
          </p:cNvSpPr>
          <p:nvPr>
            <p:ph type="chart" sz="quarter" idx="35"/>
          </p:nvPr>
        </p:nvSpPr>
        <p:spPr>
          <a:xfrm>
            <a:off x="1652588" y="1931595"/>
            <a:ext cx="8886825" cy="37987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6611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for main topics without image off-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ADA7E-3044-6A44-9337-DE15B8B7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4193"/>
            <a:ext cx="10515600" cy="667279"/>
          </a:xfrm>
        </p:spPr>
        <p:txBody>
          <a:bodyPr/>
          <a:lstStyle>
            <a:lvl1pPr algn="ctr">
              <a:defRPr sz="47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7CDCD8-3A0B-8B4A-8D60-31762FA72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29396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500" b="0" i="1">
                <a:solidFill>
                  <a:schemeClr val="accent2"/>
                </a:solidFill>
                <a:latin typeface="+mn-lt"/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3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641A070-1B7D-3F43-AD50-4CC23716D44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0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439C19-5CB3-2041-8FBE-98217F6611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5901" y="429369"/>
            <a:ext cx="735283" cy="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4248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 series stacked column 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his is a column chart (4 series stacked)"/>
          <p:cNvSpPr txBox="1">
            <a:spLocks noGrp="1"/>
          </p:cNvSpPr>
          <p:nvPr>
            <p:ph type="body" sz="quarter" idx="14"/>
          </p:nvPr>
        </p:nvSpPr>
        <p:spPr>
          <a:xfrm>
            <a:off x="639260" y="1127696"/>
            <a:ext cx="6280565" cy="538609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l" defTabSz="410766">
              <a:defRPr sz="3500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1" name="Click to add text"/>
          <p:cNvSpPr txBox="1">
            <a:spLocks noGrp="1"/>
          </p:cNvSpPr>
          <p:nvPr>
            <p:ph type="body" sz="quarter" idx="15"/>
          </p:nvPr>
        </p:nvSpPr>
        <p:spPr>
          <a:xfrm>
            <a:off x="2540468" y="6182502"/>
            <a:ext cx="1683474" cy="15388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000" spc="-30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16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6F583AD-C913-0447-A8B4-DC0452D14F2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0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8CDEED-E9C0-944C-80B1-A2B9E64911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5901" y="429369"/>
            <a:ext cx="735283" cy="80059"/>
          </a:xfrm>
          <a:prstGeom prst="rect">
            <a:avLst/>
          </a:prstGeom>
        </p:spPr>
      </p:pic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11677F78-6AA2-4840-AFA9-51A748FECFDA}"/>
              </a:ext>
            </a:extLst>
          </p:cNvPr>
          <p:cNvSpPr>
            <a:spLocks noGrp="1"/>
          </p:cNvSpPr>
          <p:nvPr>
            <p:ph type="chart" sz="quarter" idx="35"/>
          </p:nvPr>
        </p:nvSpPr>
        <p:spPr>
          <a:xfrm>
            <a:off x="1652588" y="1931595"/>
            <a:ext cx="8886825" cy="37987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5877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r 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16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53" name="This is a bar chart"/>
          <p:cNvSpPr txBox="1">
            <a:spLocks noGrp="1"/>
          </p:cNvSpPr>
          <p:nvPr>
            <p:ph type="body" sz="quarter" idx="14"/>
          </p:nvPr>
        </p:nvSpPr>
        <p:spPr>
          <a:xfrm>
            <a:off x="639260" y="1127696"/>
            <a:ext cx="6280565" cy="538609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l" defTabSz="410766">
              <a:defRPr sz="3500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5C9B97A-8DEA-B24E-ACA1-07E227F3A91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0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702FF3-319A-BA4C-AE05-98E7E55EF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5901" y="429369"/>
            <a:ext cx="735283" cy="80059"/>
          </a:xfrm>
          <a:prstGeom prst="rect">
            <a:avLst/>
          </a:prstGeom>
        </p:spPr>
      </p:pic>
      <p:sp>
        <p:nvSpPr>
          <p:cNvPr id="7" name="Click to add text">
            <a:extLst>
              <a:ext uri="{FF2B5EF4-FFF2-40B4-BE49-F238E27FC236}">
                <a16:creationId xmlns:a16="http://schemas.microsoft.com/office/drawing/2014/main" id="{0C29F6E4-A312-4845-BA02-E5BAF59DD03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540468" y="6182502"/>
            <a:ext cx="1683474" cy="15388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000" spc="-30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5650623F-B456-4D4E-9C97-BF258E702445}"/>
              </a:ext>
            </a:extLst>
          </p:cNvPr>
          <p:cNvSpPr>
            <a:spLocks noGrp="1"/>
          </p:cNvSpPr>
          <p:nvPr>
            <p:ph type="chart" sz="quarter" idx="35"/>
          </p:nvPr>
        </p:nvSpPr>
        <p:spPr>
          <a:xfrm>
            <a:off x="1652588" y="1931595"/>
            <a:ext cx="8886825" cy="37987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2701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 series stacked bar 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16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64" name="This is a bar chart (4 series stacked)"/>
          <p:cNvSpPr txBox="1">
            <a:spLocks noGrp="1"/>
          </p:cNvSpPr>
          <p:nvPr>
            <p:ph type="body" sz="quarter" idx="14"/>
          </p:nvPr>
        </p:nvSpPr>
        <p:spPr>
          <a:xfrm>
            <a:off x="639260" y="1127696"/>
            <a:ext cx="6280565" cy="538609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l" defTabSz="410766">
              <a:defRPr sz="3500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98530EC-4E02-5945-A52E-60C05C68B0A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0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58576D-215D-DC42-8721-8B5DF4E2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5901" y="429369"/>
            <a:ext cx="735283" cy="80059"/>
          </a:xfrm>
          <a:prstGeom prst="rect">
            <a:avLst/>
          </a:prstGeom>
        </p:spPr>
      </p:pic>
      <p:sp>
        <p:nvSpPr>
          <p:cNvPr id="7" name="Click to add text">
            <a:extLst>
              <a:ext uri="{FF2B5EF4-FFF2-40B4-BE49-F238E27FC236}">
                <a16:creationId xmlns:a16="http://schemas.microsoft.com/office/drawing/2014/main" id="{9E1263FD-1527-194F-9E15-7808B2CB8177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540468" y="6182502"/>
            <a:ext cx="1683474" cy="15388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000" spc="-30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4D2F39A6-2598-D249-89A1-CC9C3A920EC7}"/>
              </a:ext>
            </a:extLst>
          </p:cNvPr>
          <p:cNvSpPr>
            <a:spLocks noGrp="1"/>
          </p:cNvSpPr>
          <p:nvPr>
            <p:ph type="chart" sz="quarter" idx="35"/>
          </p:nvPr>
        </p:nvSpPr>
        <p:spPr>
          <a:xfrm>
            <a:off x="1652588" y="1931595"/>
            <a:ext cx="8886825" cy="37987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7715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e 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16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77" name="Headline"/>
          <p:cNvSpPr txBox="1">
            <a:spLocks noGrp="1"/>
          </p:cNvSpPr>
          <p:nvPr>
            <p:ph type="body" sz="quarter" idx="14"/>
          </p:nvPr>
        </p:nvSpPr>
        <p:spPr>
          <a:xfrm>
            <a:off x="639260" y="1127696"/>
            <a:ext cx="6280565" cy="538609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l" defTabSz="410766">
              <a:defRPr sz="3500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8" name="Click to add text"/>
          <p:cNvSpPr txBox="1">
            <a:spLocks noGrp="1"/>
          </p:cNvSpPr>
          <p:nvPr>
            <p:ph type="body" sz="quarter" idx="15"/>
          </p:nvPr>
        </p:nvSpPr>
        <p:spPr>
          <a:xfrm>
            <a:off x="652468" y="6182502"/>
            <a:ext cx="1683474" cy="15388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000" spc="-30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56E7E38-C3E2-0742-A608-D55E0500467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0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345FCB-DF05-9049-B596-19E4AFF78C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5901" y="429369"/>
            <a:ext cx="735283" cy="80059"/>
          </a:xfrm>
          <a:prstGeom prst="rect">
            <a:avLst/>
          </a:prstGeom>
        </p:spPr>
      </p:pic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777B912D-AC70-8F40-8F10-1DDF29BACA3D}"/>
              </a:ext>
            </a:extLst>
          </p:cNvPr>
          <p:cNvSpPr>
            <a:spLocks noGrp="1"/>
          </p:cNvSpPr>
          <p:nvPr>
            <p:ph type="chart" sz="quarter" idx="35"/>
          </p:nvPr>
        </p:nvSpPr>
        <p:spPr>
          <a:xfrm>
            <a:off x="1652588" y="1931595"/>
            <a:ext cx="8886825" cy="37987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5748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ese are 4 pie 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Image" descr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274" y="431379"/>
            <a:ext cx="742012" cy="80730"/>
          </a:xfrm>
          <a:prstGeom prst="rect">
            <a:avLst/>
          </a:prstGeom>
          <a:ln w="12700">
            <a:miter lim="400000"/>
          </a:ln>
        </p:spPr>
      </p:pic>
      <p:sp>
        <p:nvSpPr>
          <p:cNvPr id="4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3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93" name="100’000"/>
          <p:cNvSpPr txBox="1">
            <a:spLocks noGrp="1"/>
          </p:cNvSpPr>
          <p:nvPr>
            <p:ph type="body" sz="quarter" idx="14"/>
          </p:nvPr>
        </p:nvSpPr>
        <p:spPr>
          <a:xfrm>
            <a:off x="1916992" y="5321412"/>
            <a:ext cx="2091470" cy="19236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250" spc="-38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4" name="300’000"/>
          <p:cNvSpPr txBox="1">
            <a:spLocks noGrp="1"/>
          </p:cNvSpPr>
          <p:nvPr>
            <p:ph type="body" sz="quarter" idx="15"/>
          </p:nvPr>
        </p:nvSpPr>
        <p:spPr>
          <a:xfrm>
            <a:off x="4435693" y="5321412"/>
            <a:ext cx="2091470" cy="19236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250" spc="-38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5" name="400’000"/>
          <p:cNvSpPr txBox="1">
            <a:spLocks noGrp="1"/>
          </p:cNvSpPr>
          <p:nvPr>
            <p:ph type="body" sz="quarter" idx="16"/>
          </p:nvPr>
        </p:nvSpPr>
        <p:spPr>
          <a:xfrm>
            <a:off x="6970031" y="5321412"/>
            <a:ext cx="2091470" cy="19236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250" spc="-38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6" name="600’000"/>
          <p:cNvSpPr txBox="1">
            <a:spLocks noGrp="1"/>
          </p:cNvSpPr>
          <p:nvPr>
            <p:ph type="body" sz="quarter" idx="17"/>
          </p:nvPr>
        </p:nvSpPr>
        <p:spPr>
          <a:xfrm>
            <a:off x="9598938" y="5321412"/>
            <a:ext cx="2091470" cy="19236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250" spc="-38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8" name="These are 4 pie charts small"/>
          <p:cNvSpPr txBox="1">
            <a:spLocks noGrp="1"/>
          </p:cNvSpPr>
          <p:nvPr>
            <p:ph type="body" sz="quarter" idx="18"/>
          </p:nvPr>
        </p:nvSpPr>
        <p:spPr>
          <a:xfrm>
            <a:off x="639260" y="1127696"/>
            <a:ext cx="6280565" cy="538609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l" defTabSz="410766">
              <a:defRPr sz="3500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9" name="Lorem Ipsum"/>
          <p:cNvSpPr txBox="1">
            <a:spLocks noGrp="1"/>
          </p:cNvSpPr>
          <p:nvPr>
            <p:ph type="body" sz="quarter" idx="19"/>
          </p:nvPr>
        </p:nvSpPr>
        <p:spPr>
          <a:xfrm>
            <a:off x="1855477" y="3455194"/>
            <a:ext cx="1683474" cy="15388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000" spc="-30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3" name="Click to add text"/>
          <p:cNvSpPr txBox="1">
            <a:spLocks noGrp="1"/>
          </p:cNvSpPr>
          <p:nvPr>
            <p:ph type="body" sz="quarter" idx="20"/>
          </p:nvPr>
        </p:nvSpPr>
        <p:spPr>
          <a:xfrm>
            <a:off x="4316980" y="3455194"/>
            <a:ext cx="1683474" cy="15388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000" spc="-30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4" name="Click to add text"/>
          <p:cNvSpPr txBox="1">
            <a:spLocks noGrp="1"/>
          </p:cNvSpPr>
          <p:nvPr>
            <p:ph type="body" sz="quarter" idx="21"/>
          </p:nvPr>
        </p:nvSpPr>
        <p:spPr>
          <a:xfrm>
            <a:off x="6872020" y="3455194"/>
            <a:ext cx="1683474" cy="15388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000" spc="-30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5" name="Click to add text"/>
          <p:cNvSpPr txBox="1">
            <a:spLocks noGrp="1"/>
          </p:cNvSpPr>
          <p:nvPr>
            <p:ph type="body" sz="quarter" idx="22"/>
          </p:nvPr>
        </p:nvSpPr>
        <p:spPr>
          <a:xfrm>
            <a:off x="9427060" y="3455194"/>
            <a:ext cx="1683474" cy="15388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000" spc="-30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7BA54E1-2F11-E840-9AF6-DCDD970682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0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CCC311-AF8D-114E-89E8-DDE12A7B24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95901" y="429369"/>
            <a:ext cx="735283" cy="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2326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is is a line 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Image" descr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274" y="431379"/>
            <a:ext cx="742012" cy="80730"/>
          </a:xfrm>
          <a:prstGeom prst="rect">
            <a:avLst/>
          </a:prstGeom>
          <a:ln w="12700">
            <a:miter lim="400000"/>
          </a:ln>
        </p:spPr>
      </p:pic>
      <p:sp>
        <p:nvSpPr>
          <p:cNvPr id="515" name="This is a line chart"/>
          <p:cNvSpPr txBox="1">
            <a:spLocks noGrp="1"/>
          </p:cNvSpPr>
          <p:nvPr>
            <p:ph type="body" sz="quarter" idx="14"/>
          </p:nvPr>
        </p:nvSpPr>
        <p:spPr>
          <a:xfrm>
            <a:off x="639260" y="1127696"/>
            <a:ext cx="7173482" cy="53860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10766">
              <a:defRPr sz="3500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6" name="Click to add text"/>
          <p:cNvSpPr txBox="1">
            <a:spLocks noGrp="1"/>
          </p:cNvSpPr>
          <p:nvPr>
            <p:ph type="body" sz="quarter" idx="15"/>
          </p:nvPr>
        </p:nvSpPr>
        <p:spPr>
          <a:xfrm>
            <a:off x="2572218" y="6252352"/>
            <a:ext cx="1683474" cy="15388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 sz="1000" spc="-30"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3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BD725E2-D69D-8B48-A06E-D035CC19E3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0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FD9725-C2EE-CF4E-A6BF-CB181332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95901" y="429369"/>
            <a:ext cx="735283" cy="80059"/>
          </a:xfrm>
          <a:prstGeom prst="rect">
            <a:avLst/>
          </a:prstGeom>
        </p:spPr>
      </p:pic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B5A910C4-865F-354B-A8EB-D70F50976D11}"/>
              </a:ext>
            </a:extLst>
          </p:cNvPr>
          <p:cNvSpPr>
            <a:spLocks noGrp="1"/>
          </p:cNvSpPr>
          <p:nvPr>
            <p:ph type="chart" sz="quarter" idx="35"/>
          </p:nvPr>
        </p:nvSpPr>
        <p:spPr>
          <a:xfrm>
            <a:off x="1652588" y="1931595"/>
            <a:ext cx="8886825" cy="37987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059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 for main topics without image terracott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ADA7E-3044-6A44-9337-DE15B8B7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4193"/>
            <a:ext cx="10515600" cy="667279"/>
          </a:xfrm>
        </p:spPr>
        <p:txBody>
          <a:bodyPr/>
          <a:lstStyle>
            <a:lvl1pPr algn="ctr">
              <a:defRPr sz="47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7CDCD8-3A0B-8B4A-8D60-31762FA72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29396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500" b="0" i="1">
                <a:solidFill>
                  <a:schemeClr val="bg1"/>
                </a:solidFill>
                <a:latin typeface="+mn-lt"/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3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EFD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641A070-1B7D-3F43-AD50-4CC23716D44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 marL="0" indent="0">
              <a:buNone/>
              <a:defRPr sz="10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944F40B2-8C43-D042-953B-07746D360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939" y="428991"/>
            <a:ext cx="739323" cy="804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93176014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12189460" cy="6851235"/>
          </a:xfrm>
          <a:custGeom>
            <a:avLst/>
            <a:gdLst/>
            <a:ahLst/>
            <a:cxnLst/>
            <a:rect l="l" t="t" r="r" b="b"/>
            <a:pathLst>
              <a:path w="9142095" h="5144770">
                <a:moveTo>
                  <a:pt x="0" y="5144389"/>
                </a:moveTo>
                <a:lnTo>
                  <a:pt x="9141587" y="5144389"/>
                </a:lnTo>
                <a:lnTo>
                  <a:pt x="9141587" y="0"/>
                </a:lnTo>
                <a:lnTo>
                  <a:pt x="0" y="0"/>
                </a:lnTo>
                <a:lnTo>
                  <a:pt x="0" y="5144389"/>
                </a:lnTo>
                <a:close/>
              </a:path>
            </a:pathLst>
          </a:custGeom>
          <a:solidFill>
            <a:srgbClr val="E1DBC9"/>
          </a:solidFill>
        </p:spPr>
        <p:txBody>
          <a:bodyPr wrap="square" lIns="0" tIns="0" rIns="0" bIns="0" rtlCol="0"/>
          <a:lstStyle/>
          <a:p>
            <a:endParaRPr sz="6658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23734" y="3189042"/>
            <a:ext cx="5744531" cy="625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62" b="0" i="0">
                <a:solidFill>
                  <a:srgbClr val="BC4428"/>
                </a:solidFill>
                <a:latin typeface="Grundig Basics"/>
                <a:cs typeface="Grundig Basic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26960" y="6629400"/>
            <a:ext cx="81753" cy="92333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848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for main topics without image light woo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ADA7E-3044-6A44-9337-DE15B8B7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4193"/>
            <a:ext cx="10515600" cy="667279"/>
          </a:xfrm>
        </p:spPr>
        <p:txBody>
          <a:bodyPr/>
          <a:lstStyle>
            <a:lvl1pPr algn="ctr">
              <a:defRPr sz="47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7CDCD8-3A0B-8B4A-8D60-31762FA72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29396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500" b="0" i="1">
                <a:solidFill>
                  <a:schemeClr val="accent2"/>
                </a:solidFill>
                <a:latin typeface="+mn-lt"/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641A070-1B7D-3F43-AD50-4CC23716D44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0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3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D53461-3A12-DE47-A158-1D6DA6E871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5901" y="429369"/>
            <a:ext cx="735283" cy="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0158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 for main topics with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">
            <a:extLst>
              <a:ext uri="{FF2B5EF4-FFF2-40B4-BE49-F238E27FC236}">
                <a16:creationId xmlns:a16="http://schemas.microsoft.com/office/drawing/2014/main" id="{C7D3135D-A32E-5348-A296-32B7831E268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247" y="0"/>
            <a:ext cx="12194493" cy="6858000"/>
          </a:xfrm>
          <a:prstGeom prst="rect">
            <a:avLst/>
          </a:prstGeom>
          <a:noFill/>
        </p:spPr>
        <p:txBody>
          <a:bodyPr lIns="91439" tIns="45719" rIns="91439" bIns="45719">
            <a:noAutofit/>
          </a:bodyPr>
          <a:lstStyle>
            <a:lvl1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noFill/>
                <a:latin typeface="+mn-lt"/>
              </a:defRPr>
            </a:lvl1pPr>
          </a:lstStyle>
          <a:p>
            <a: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Click icon to add picture</a:t>
            </a:r>
            <a:endParaRPr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BDEDDE0-8B9C-F840-A475-3A39592C73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 marL="0" indent="0">
              <a:buNone/>
              <a:defRPr sz="10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E9732F6-7B72-EA4E-BA1B-B2FE02E29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4193"/>
            <a:ext cx="10515600" cy="667279"/>
          </a:xfrm>
        </p:spPr>
        <p:txBody>
          <a:bodyPr/>
          <a:lstStyle>
            <a:lvl1pPr algn="ctr">
              <a:defRPr sz="47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030F45C-6475-7641-8412-3F838278B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29396"/>
            <a:ext cx="9144000" cy="384721"/>
          </a:xfrm>
        </p:spPr>
        <p:txBody>
          <a:bodyPr>
            <a:spAutoFit/>
          </a:bodyPr>
          <a:lstStyle>
            <a:lvl1pPr marL="0" indent="0" algn="ctr">
              <a:buNone/>
              <a:defRPr sz="2500" b="0" i="1">
                <a:solidFill>
                  <a:schemeClr val="bg1"/>
                </a:solidFill>
                <a:latin typeface="+mn-lt"/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3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EFD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AA08B489-ACE4-7544-8E75-7A1E5CCBE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939" y="428991"/>
            <a:ext cx="739323" cy="804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2071628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for main topics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DD4F9BF-3E22-E64E-8DDF-1E55DAA313A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1855070"/>
            <a:ext cx="12192000" cy="5002930"/>
          </a:xfrm>
          <a:custGeom>
            <a:avLst/>
            <a:gdLst>
              <a:gd name="connsiteX0" fmla="*/ 12187494 w 24384000"/>
              <a:gd name="connsiteY0" fmla="*/ 0 h 7825562"/>
              <a:gd name="connsiteX1" fmla="*/ 12196506 w 24384000"/>
              <a:gd name="connsiteY1" fmla="*/ 0 h 7825562"/>
              <a:gd name="connsiteX2" fmla="*/ 24384000 w 24384000"/>
              <a:gd name="connsiteY2" fmla="*/ 1828694 h 7825562"/>
              <a:gd name="connsiteX3" fmla="*/ 24384000 w 24384000"/>
              <a:gd name="connsiteY3" fmla="*/ 7825562 h 7825562"/>
              <a:gd name="connsiteX4" fmla="*/ 0 w 24384000"/>
              <a:gd name="connsiteY4" fmla="*/ 7825562 h 7825562"/>
              <a:gd name="connsiteX5" fmla="*/ 0 w 24384000"/>
              <a:gd name="connsiteY5" fmla="*/ 1828694 h 782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4000" h="7825562">
                <a:moveTo>
                  <a:pt x="12187494" y="0"/>
                </a:moveTo>
                <a:lnTo>
                  <a:pt x="12196506" y="0"/>
                </a:lnTo>
                <a:lnTo>
                  <a:pt x="24384000" y="1828694"/>
                </a:lnTo>
                <a:lnTo>
                  <a:pt x="24384000" y="7825562"/>
                </a:lnTo>
                <a:lnTo>
                  <a:pt x="0" y="7825562"/>
                </a:lnTo>
                <a:lnTo>
                  <a:pt x="0" y="1828694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E9732F6-7B72-EA4E-BA1B-B2FE02E29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987"/>
            <a:ext cx="10515600" cy="807408"/>
          </a:xfrm>
        </p:spPr>
        <p:txBody>
          <a:bodyPr/>
          <a:lstStyle>
            <a:lvl1pPr algn="l">
              <a:defRPr sz="47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3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EFD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BDEDDE0-8B9C-F840-A475-3A39592C73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0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5FB057F-6ED3-BE43-82F0-8500381C3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5901" y="429369"/>
            <a:ext cx="735283" cy="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9442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 for main topics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DD4F9BF-3E22-E64E-8DDF-1E55DAA313A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993544"/>
            <a:ext cx="12192000" cy="5864456"/>
          </a:xfrm>
          <a:custGeom>
            <a:avLst/>
            <a:gdLst>
              <a:gd name="connsiteX0" fmla="*/ 12187494 w 24384000"/>
              <a:gd name="connsiteY0" fmla="*/ 0 h 7825562"/>
              <a:gd name="connsiteX1" fmla="*/ 12196506 w 24384000"/>
              <a:gd name="connsiteY1" fmla="*/ 0 h 7825562"/>
              <a:gd name="connsiteX2" fmla="*/ 24384000 w 24384000"/>
              <a:gd name="connsiteY2" fmla="*/ 1828694 h 7825562"/>
              <a:gd name="connsiteX3" fmla="*/ 24384000 w 24384000"/>
              <a:gd name="connsiteY3" fmla="*/ 7825562 h 7825562"/>
              <a:gd name="connsiteX4" fmla="*/ 0 w 24384000"/>
              <a:gd name="connsiteY4" fmla="*/ 7825562 h 7825562"/>
              <a:gd name="connsiteX5" fmla="*/ 0 w 24384000"/>
              <a:gd name="connsiteY5" fmla="*/ 1828694 h 782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4000" h="7825562">
                <a:moveTo>
                  <a:pt x="12187494" y="0"/>
                </a:moveTo>
                <a:lnTo>
                  <a:pt x="12196506" y="0"/>
                </a:lnTo>
                <a:lnTo>
                  <a:pt x="24384000" y="1828694"/>
                </a:lnTo>
                <a:lnTo>
                  <a:pt x="24384000" y="7825562"/>
                </a:lnTo>
                <a:lnTo>
                  <a:pt x="0" y="7825562"/>
                </a:lnTo>
                <a:lnTo>
                  <a:pt x="0" y="1828694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3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EFD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BDEDDE0-8B9C-F840-A475-3A39592C73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0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5FB057F-6ED3-BE43-82F0-8500381C3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5901" y="429369"/>
            <a:ext cx="735283" cy="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9819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cover or section cover with different text format terracott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7B80AC4-F95A-4A4D-8449-745B232B33F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bg2"/>
                </a:solidFill>
              </a:defRPr>
            </a:lvl1pPr>
            <a:lvl2pPr>
              <a:defRPr sz="1000">
                <a:solidFill>
                  <a:schemeClr val="bg2"/>
                </a:solidFill>
              </a:defRPr>
            </a:lvl2pPr>
            <a:lvl3pPr marL="0" indent="0">
              <a:buNone/>
              <a:defRPr sz="1000">
                <a:solidFill>
                  <a:schemeClr val="bg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447F0C-48D7-4E44-A202-78800A74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836" y="2620370"/>
            <a:ext cx="10190328" cy="1714924"/>
          </a:xfrm>
        </p:spPr>
        <p:txBody>
          <a:bodyPr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16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FB81A684-E797-F349-AB0A-F587E1A06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939" y="428991"/>
            <a:ext cx="739323" cy="804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598974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cover or section cover with different text format off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1667" y="6629400"/>
            <a:ext cx="184346" cy="194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Grundig Basics Regular"/>
                <a:ea typeface="Grundig Basics Regular"/>
                <a:cs typeface="Grundig Basics Regular"/>
                <a:sym typeface="Grundig Basics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7B80AC4-F95A-4A4D-8449-745B232B33F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5269" y="224102"/>
            <a:ext cx="2854325" cy="769442"/>
          </a:xfrm>
        </p:spPr>
        <p:txBody>
          <a:bodyPr>
            <a:sp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0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447F0C-48D7-4E44-A202-78800A74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836" y="2620370"/>
            <a:ext cx="10190328" cy="1714924"/>
          </a:xfrm>
        </p:spPr>
        <p:txBody>
          <a:bodyPr/>
          <a:lstStyle>
            <a:lvl1pPr algn="ctr">
              <a:defRPr sz="35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10451A-BEB1-D644-B64A-1C327A2C4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5901" y="429369"/>
            <a:ext cx="735283" cy="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1128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367" y="6629400"/>
            <a:ext cx="184346" cy="1949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600" b="0" i="0" spc="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DA3A1A9F-CEFF-2349-8EF3-546373922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432" y="1414000"/>
            <a:ext cx="10515600" cy="66727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E61C3E-830E-5544-85B6-18D7F2F7C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432" y="3050050"/>
            <a:ext cx="10562041" cy="29274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MSIPCMContentMarking" descr="{&quot;HashCode&quot;:-940227814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09429D54-859F-4FDC-90CE-A409F3B2C035}"/>
              </a:ext>
            </a:extLst>
          </p:cNvPr>
          <p:cNvSpPr txBox="1"/>
          <p:nvPr userDrawn="1"/>
        </p:nvSpPr>
        <p:spPr>
          <a:xfrm>
            <a:off x="0" y="6595656"/>
            <a:ext cx="2394782" cy="2623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1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000" b="0" i="0" u="none" strike="noStrike" cap="none" spc="-15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"/>
              </a:rPr>
              <a:t>Sensitivity: Internal / Non-Personal Data</a:t>
            </a:r>
          </a:p>
        </p:txBody>
      </p:sp>
    </p:spTree>
    <p:extLst>
      <p:ext uri="{BB962C8B-B14F-4D97-AF65-F5344CB8AC3E}">
        <p14:creationId xmlns:p14="http://schemas.microsoft.com/office/powerpoint/2010/main" val="370908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transition spd="med"/>
  <p:hf hdr="0" ftr="0" dt="0"/>
  <p:txStyles>
    <p:titleStyle>
      <a:lvl1pPr marL="0" marR="0" indent="0" algn="l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chemeClr val="accent2"/>
          </a:solidFill>
          <a:uFillTx/>
          <a:latin typeface="+mj-lt"/>
          <a:ea typeface="Grundig Basics" panose="020B0503030202060203" pitchFamily="34" charset="0"/>
          <a:cs typeface="Grundig Basics" panose="020B0503030202060203" pitchFamily="34" charset="0"/>
          <a:sym typeface="Helvetica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0" marR="0" indent="0" algn="l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0" b="1" i="0" u="none" strike="noStrike" cap="none" spc="0" baseline="0">
          <a:solidFill>
            <a:schemeClr val="accent2"/>
          </a:solidFill>
          <a:uFillTx/>
          <a:latin typeface="Grundig Basics Semibold" panose="020B0503030202060203" pitchFamily="34" charset="0"/>
          <a:ea typeface="Grundig Basics Semibold" panose="020B0503030202060203" pitchFamily="34" charset="0"/>
          <a:cs typeface="Grundig Basics Semibold" panose="020B0503030202060203" pitchFamily="34" charset="0"/>
          <a:sym typeface="Helvetica Light"/>
        </a:defRPr>
      </a:lvl1pPr>
      <a:lvl2pPr marL="0" marR="0" indent="0" algn="l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750" b="0" i="0" u="none" strike="noStrike" cap="none" spc="0" baseline="0">
          <a:solidFill>
            <a:schemeClr val="accent2"/>
          </a:solidFill>
          <a:uFillTx/>
          <a:latin typeface="+mn-lt"/>
          <a:ea typeface="Grundig Basics" panose="020B0503030202060203" pitchFamily="34" charset="0"/>
          <a:cs typeface="Grundig Basics" panose="020B0503030202060203" pitchFamily="34" charset="0"/>
          <a:sym typeface="Helvetica Light"/>
        </a:defRPr>
      </a:lvl2pPr>
      <a:lvl3pPr marL="232200" marR="0" indent="-232200" algn="l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accent2"/>
          </a:solidFill>
          <a:uFillTx/>
          <a:latin typeface="+mn-lt"/>
          <a:ea typeface="Grundig Basics" panose="020B0503030202060203" pitchFamily="34" charset="0"/>
          <a:cs typeface="Grundig Basics" panose="020B0503030202060203" pitchFamily="34" charset="0"/>
          <a:sym typeface="Helvetica Light"/>
        </a:defRPr>
      </a:lvl3pPr>
      <a:lvl4pPr marL="0" marR="0" indent="0" algn="l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750" b="0" i="0" u="none" strike="noStrike" cap="none" spc="0" baseline="0">
          <a:solidFill>
            <a:schemeClr val="accent2"/>
          </a:solidFill>
          <a:uFillTx/>
          <a:latin typeface="+mn-lt"/>
          <a:ea typeface="Grundig Basics" panose="020B0503030202060203" pitchFamily="34" charset="0"/>
          <a:cs typeface="Grundig Basics" panose="020B0503030202060203" pitchFamily="34" charset="0"/>
          <a:sym typeface="Helvetica Light"/>
        </a:defRPr>
      </a:lvl4pPr>
      <a:lvl5pPr marL="0" marR="0" indent="0" algn="l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750" b="0" i="0" u="none" strike="noStrike" cap="none" spc="0" baseline="0">
          <a:solidFill>
            <a:schemeClr val="accent2"/>
          </a:solidFill>
          <a:uFillTx/>
          <a:latin typeface="+mn-lt"/>
          <a:ea typeface="Grundig Basics" panose="020B0503030202060203" pitchFamily="34" charset="0"/>
          <a:cs typeface="Grundig Basics" panose="020B0503030202060203" pitchFamily="34" charset="0"/>
          <a:sym typeface="Helvetica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l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114300" algn="l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228600" algn="l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342900" algn="l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457200" algn="l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571500" algn="l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685800" algn="l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800100" algn="l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914400" algn="l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6">
          <p15:clr>
            <a:srgbClr val="F26B43"/>
          </p15:clr>
        </p15:guide>
        <p15:guide id="2" pos="7508">
          <p15:clr>
            <a:srgbClr val="F26B43"/>
          </p15:clr>
        </p15:guide>
        <p15:guide id="3" pos="309">
          <p15:clr>
            <a:srgbClr val="F26B43"/>
          </p15:clr>
        </p15:guide>
        <p15:guide id="4" pos="1239">
          <p15:clr>
            <a:srgbClr val="F26B43"/>
          </p15:clr>
        </p15:guide>
        <p15:guide id="5" pos="1556">
          <p15:clr>
            <a:srgbClr val="F26B43"/>
          </p15:clr>
        </p15:guide>
        <p15:guide id="6" pos="1398">
          <p15:clr>
            <a:srgbClr val="F26B43"/>
          </p15:clr>
        </p15:guide>
        <p15:guide id="7" pos="2819">
          <p15:clr>
            <a:srgbClr val="F26B43"/>
          </p15:clr>
        </p15:guide>
        <p15:guide id="8" pos="2645">
          <p15:clr>
            <a:srgbClr val="F26B43"/>
          </p15:clr>
        </p15:guide>
        <p15:guide id="9" pos="2486">
          <p15:clr>
            <a:srgbClr val="F26B43"/>
          </p15:clr>
        </p15:guide>
        <p15:guide id="10" pos="3734">
          <p15:clr>
            <a:srgbClr val="F26B43"/>
          </p15:clr>
        </p15:guide>
        <p15:guide id="11" pos="3892">
          <p15:clr>
            <a:srgbClr val="F26B43"/>
          </p15:clr>
        </p15:guide>
        <p15:guide id="12" pos="4062">
          <p15:clr>
            <a:srgbClr val="F26B43"/>
          </p15:clr>
        </p15:guide>
        <p15:guide id="13" pos="4993">
          <p15:clr>
            <a:srgbClr val="F26B43"/>
          </p15:clr>
        </p15:guide>
        <p15:guide id="14" pos="5154">
          <p15:clr>
            <a:srgbClr val="F26B43"/>
          </p15:clr>
        </p15:guide>
        <p15:guide id="15" pos="5320">
          <p15:clr>
            <a:srgbClr val="F26B43"/>
          </p15:clr>
        </p15:guide>
        <p15:guide id="16" pos="6237">
          <p15:clr>
            <a:srgbClr val="F26B43"/>
          </p15:clr>
        </p15:guide>
        <p15:guide id="17" pos="6410">
          <p15:clr>
            <a:srgbClr val="F26B43"/>
          </p15:clr>
        </p15:guide>
        <p15:guide id="18" pos="6573">
          <p15:clr>
            <a:srgbClr val="F26B43"/>
          </p15:clr>
        </p15:guide>
        <p15:guide id="19" pos="7668">
          <p15:clr>
            <a:srgbClr val="F26B43"/>
          </p15:clr>
        </p15:guide>
        <p15:guide id="20" pos="7830">
          <p15:clr>
            <a:srgbClr val="F26B43"/>
          </p15:clr>
        </p15:guide>
        <p15:guide id="21" pos="8763">
          <p15:clr>
            <a:srgbClr val="F26B43"/>
          </p15:clr>
        </p15:guide>
        <p15:guide id="22" pos="8920">
          <p15:clr>
            <a:srgbClr val="F26B43"/>
          </p15:clr>
        </p15:guide>
        <p15:guide id="23" pos="9082">
          <p15:clr>
            <a:srgbClr val="F26B43"/>
          </p15:clr>
        </p15:guide>
        <p15:guide id="24" pos="10016">
          <p15:clr>
            <a:srgbClr val="F26B43"/>
          </p15:clr>
        </p15:guide>
        <p15:guide id="25" pos="10169">
          <p15:clr>
            <a:srgbClr val="F26B43"/>
          </p15:clr>
        </p15:guide>
        <p15:guide id="26" pos="10340">
          <p15:clr>
            <a:srgbClr val="F26B43"/>
          </p15:clr>
        </p15:guide>
        <p15:guide id="27" pos="11263">
          <p15:clr>
            <a:srgbClr val="F26B43"/>
          </p15:clr>
        </p15:guide>
        <p15:guide id="28" pos="11432">
          <p15:clr>
            <a:srgbClr val="F26B43"/>
          </p15:clr>
        </p15:guide>
        <p15:guide id="29" pos="11592">
          <p15:clr>
            <a:srgbClr val="F26B43"/>
          </p15:clr>
        </p15:guide>
        <p15:guide id="30" pos="12524">
          <p15:clr>
            <a:srgbClr val="F26B43"/>
          </p15:clr>
        </p15:guide>
        <p15:guide id="31" pos="12677">
          <p15:clr>
            <a:srgbClr val="F26B43"/>
          </p15:clr>
        </p15:guide>
        <p15:guide id="32" pos="12842">
          <p15:clr>
            <a:srgbClr val="F26B43"/>
          </p15:clr>
        </p15:guide>
        <p15:guide id="33" pos="13775">
          <p15:clr>
            <a:srgbClr val="F26B43"/>
          </p15:clr>
        </p15:guide>
        <p15:guide id="34" pos="13942">
          <p15:clr>
            <a:srgbClr val="F26B43"/>
          </p15:clr>
        </p15:guide>
        <p15:guide id="35" pos="14102">
          <p15:clr>
            <a:srgbClr val="F26B43"/>
          </p15:clr>
        </p15:guide>
        <p15:guide id="36" pos="15031">
          <p15:clr>
            <a:srgbClr val="F26B43"/>
          </p15:clr>
        </p15:guide>
        <p15:guide id="37" orient="horz" pos="996">
          <p15:clr>
            <a:srgbClr val="F26B43"/>
          </p15:clr>
        </p15:guide>
        <p15:guide id="38" orient="horz" pos="1150">
          <p15:clr>
            <a:srgbClr val="F26B43"/>
          </p15:clr>
        </p15:guide>
        <p15:guide id="39" orient="horz" pos="1306">
          <p15:clr>
            <a:srgbClr val="F26B43"/>
          </p15:clr>
        </p15:guide>
        <p15:guide id="40" orient="horz" pos="1990">
          <p15:clr>
            <a:srgbClr val="F26B43"/>
          </p15:clr>
        </p15:guide>
        <p15:guide id="41" orient="horz" pos="2146">
          <p15:clr>
            <a:srgbClr val="F26B43"/>
          </p15:clr>
        </p15:guide>
        <p15:guide id="42" orient="horz" pos="2302">
          <p15:clr>
            <a:srgbClr val="F26B43"/>
          </p15:clr>
        </p15:guide>
        <p15:guide id="43" orient="horz" pos="2978">
          <p15:clr>
            <a:srgbClr val="F26B43"/>
          </p15:clr>
        </p15:guide>
        <p15:guide id="44" orient="horz" pos="3134">
          <p15:clr>
            <a:srgbClr val="F26B43"/>
          </p15:clr>
        </p15:guide>
        <p15:guide id="45" orient="horz" pos="3296">
          <p15:clr>
            <a:srgbClr val="F26B43"/>
          </p15:clr>
        </p15:guide>
        <p15:guide id="46" orient="horz" pos="3974">
          <p15:clr>
            <a:srgbClr val="F26B43"/>
          </p15:clr>
        </p15:guide>
        <p15:guide id="47" orient="horz" pos="4128">
          <p15:clr>
            <a:srgbClr val="F26B43"/>
          </p15:clr>
        </p15:guide>
        <p15:guide id="48" orient="horz" pos="4290">
          <p15:clr>
            <a:srgbClr val="F26B43"/>
          </p15:clr>
        </p15:guide>
        <p15:guide id="49" orient="horz" pos="4968">
          <p15:clr>
            <a:srgbClr val="F26B43"/>
          </p15:clr>
        </p15:guide>
        <p15:guide id="50" orient="horz" pos="5122">
          <p15:clr>
            <a:srgbClr val="F26B43"/>
          </p15:clr>
        </p15:guide>
        <p15:guide id="51" orient="horz" pos="5284">
          <p15:clr>
            <a:srgbClr val="F26B43"/>
          </p15:clr>
        </p15:guide>
        <p15:guide id="52" orient="horz" pos="5962">
          <p15:clr>
            <a:srgbClr val="F26B43"/>
          </p15:clr>
        </p15:guide>
        <p15:guide id="53" orient="horz" pos="6120">
          <p15:clr>
            <a:srgbClr val="F26B43"/>
          </p15:clr>
        </p15:guide>
        <p15:guide id="54" orient="horz" pos="6276">
          <p15:clr>
            <a:srgbClr val="F26B43"/>
          </p15:clr>
        </p15:guide>
        <p15:guide id="55" orient="horz" pos="6954">
          <p15:clr>
            <a:srgbClr val="F26B43"/>
          </p15:clr>
        </p15:guide>
        <p15:guide id="56" orient="horz" pos="7114">
          <p15:clr>
            <a:srgbClr val="F26B43"/>
          </p15:clr>
        </p15:guide>
        <p15:guide id="57" orient="horz" pos="7270">
          <p15:clr>
            <a:srgbClr val="F26B43"/>
          </p15:clr>
        </p15:guide>
        <p15:guide id="58" orient="horz" pos="794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7DC979FE-2E55-45DC-A70F-2CC8DFF14468}"/>
              </a:ext>
            </a:extLst>
          </p:cNvPr>
          <p:cNvSpPr/>
          <p:nvPr/>
        </p:nvSpPr>
        <p:spPr>
          <a:xfrm>
            <a:off x="1" y="730260"/>
            <a:ext cx="12192000" cy="1325513"/>
          </a:xfrm>
          <a:custGeom>
            <a:avLst/>
            <a:gdLst/>
            <a:ahLst/>
            <a:cxnLst/>
            <a:rect l="l" t="t" r="r" b="b"/>
            <a:pathLst>
              <a:path w="9144000" h="2360295">
                <a:moveTo>
                  <a:pt x="0" y="2359787"/>
                </a:moveTo>
                <a:lnTo>
                  <a:pt x="9144000" y="2359787"/>
                </a:lnTo>
                <a:lnTo>
                  <a:pt x="9144000" y="0"/>
                </a:lnTo>
                <a:lnTo>
                  <a:pt x="0" y="0"/>
                </a:lnTo>
                <a:lnTo>
                  <a:pt x="0" y="2359787"/>
                </a:lnTo>
                <a:close/>
              </a:path>
            </a:pathLst>
          </a:custGeom>
          <a:solidFill>
            <a:srgbClr val="BB442A"/>
          </a:solidFill>
        </p:spPr>
        <p:txBody>
          <a:bodyPr wrap="square" lIns="0" tIns="0" rIns="0" bIns="0" rtlCol="0"/>
          <a:lstStyle/>
          <a:p>
            <a:pPr defTabSz="1217707">
              <a:defRPr/>
            </a:pPr>
            <a:endParaRPr sz="2397">
              <a:solidFill>
                <a:prstClr val="black"/>
              </a:solidFill>
              <a:latin typeface="Calibri"/>
              <a:cs typeface="Helvetica"/>
              <a:sym typeface="Helvetica"/>
            </a:endParaRPr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id="{2AF2D971-E666-40E6-A199-50FE35BD0722}"/>
              </a:ext>
            </a:extLst>
          </p:cNvPr>
          <p:cNvSpPr/>
          <p:nvPr/>
        </p:nvSpPr>
        <p:spPr>
          <a:xfrm>
            <a:off x="0" y="1294646"/>
            <a:ext cx="12192000" cy="22860"/>
          </a:xfrm>
          <a:custGeom>
            <a:avLst/>
            <a:gdLst/>
            <a:ahLst/>
            <a:cxnLst/>
            <a:rect l="l" t="t" r="r" b="b"/>
            <a:pathLst>
              <a:path w="5565775">
                <a:moveTo>
                  <a:pt x="0" y="0"/>
                </a:moveTo>
                <a:lnTo>
                  <a:pt x="556565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7707">
              <a:defRPr/>
            </a:pPr>
            <a:endParaRPr sz="2397">
              <a:solidFill>
                <a:prstClr val="black"/>
              </a:solidFill>
              <a:latin typeface="Calibri"/>
              <a:cs typeface="Helvetica"/>
              <a:sym typeface="Helvetic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5BE42-DD48-AE45-8FC2-3E6DD5B3D31A}"/>
              </a:ext>
            </a:extLst>
          </p:cNvPr>
          <p:cNvSpPr/>
          <p:nvPr/>
        </p:nvSpPr>
        <p:spPr>
          <a:xfrm>
            <a:off x="635514" y="2339219"/>
            <a:ext cx="70433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2750" hangingPunct="0">
              <a:defRPr/>
            </a:pPr>
            <a:r>
              <a:rPr lang="en-GB" sz="1600" b="1" kern="0" dirty="0">
                <a:solidFill>
                  <a:srgbClr val="14243A"/>
                </a:solidFill>
                <a:latin typeface="Grundig Basics" panose="020B0503030202060203"/>
                <a:cs typeface="Helvetica"/>
                <a:sym typeface="Helvetica"/>
              </a:rPr>
              <a:t>FRY 8320 (GMS8060)</a:t>
            </a:r>
          </a:p>
          <a:p>
            <a:pPr marL="285750" indent="-285750" defTabSz="412750" hangingPunct="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latin typeface="Grundig Basics Regular"/>
                <a:cs typeface="Helvetica"/>
                <a:sym typeface="Helvetica"/>
              </a:rPr>
              <a:t>Low-fat and gentle preparation of food with little or no oil thanks to hot air</a:t>
            </a:r>
          </a:p>
          <a:p>
            <a:pPr marL="285750" indent="-285750" defTabSz="412750" hangingPunct="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14243A"/>
                </a:solidFill>
                <a:latin typeface="Grundig Basics" panose="020B0503030202060203"/>
                <a:cs typeface="Helvetica"/>
                <a:sym typeface="Helvetica"/>
              </a:rPr>
              <a:t>Capacity: 2 x 4,25L (Total 8,5L)</a:t>
            </a:r>
          </a:p>
          <a:p>
            <a:pPr marL="285750" indent="-285750" defTabSz="412750" hangingPunct="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14243A"/>
                </a:solidFill>
                <a:latin typeface="Grundig Basics" panose="020B0503030202060203"/>
                <a:cs typeface="Helvetica"/>
                <a:sym typeface="Helvetica"/>
              </a:rPr>
              <a:t>2400 W power</a:t>
            </a:r>
          </a:p>
          <a:p>
            <a:pPr marL="285750" indent="-285750" defTabSz="412750" hangingPunct="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14243A"/>
                </a:solidFill>
                <a:latin typeface="Grundig Basics" panose="020B0503030202060203"/>
                <a:cs typeface="Helvetica"/>
                <a:sym typeface="Helvetica"/>
              </a:rPr>
              <a:t>Plastic body with decoration and wide touch screen </a:t>
            </a:r>
          </a:p>
          <a:p>
            <a:pPr marL="285750" indent="-285750" defTabSz="412750" hangingPunct="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14243A"/>
                </a:solidFill>
                <a:latin typeface="Grundig Basics" panose="020B0503030202060203"/>
                <a:cs typeface="Helvetica"/>
                <a:sym typeface="Helvetica"/>
              </a:rPr>
              <a:t>Smart finishing program; serves both foods at the same time</a:t>
            </a:r>
          </a:p>
          <a:p>
            <a:pPr marL="285750" indent="-285750" defTabSz="412750" hangingPunct="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14243A"/>
                </a:solidFill>
                <a:latin typeface="Grundig Basics" panose="020B0503030202060203"/>
                <a:cs typeface="Helvetica"/>
                <a:sym typeface="Helvetica"/>
              </a:rPr>
              <a:t>Match cooking program; easily copy settings across both zones</a:t>
            </a:r>
          </a:p>
          <a:p>
            <a:pPr marL="285750" indent="-285750" defTabSz="412750" hangingPunct="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14243A"/>
                </a:solidFill>
                <a:latin typeface="Grundig Basics" panose="020B0503030202060203"/>
                <a:cs typeface="Helvetica"/>
                <a:sym typeface="Helvetica"/>
              </a:rPr>
              <a:t>Al-Teflon coated inner pot material</a:t>
            </a:r>
          </a:p>
          <a:p>
            <a:pPr marL="285750" indent="-285750" defTabSz="412750" hangingPunct="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14243A"/>
                </a:solidFill>
                <a:latin typeface="Grundig Basics" panose="020B0503030202060203"/>
                <a:cs typeface="Helvetica"/>
                <a:sym typeface="Helvetica"/>
              </a:rPr>
              <a:t>Removable non-stick basket</a:t>
            </a:r>
          </a:p>
          <a:p>
            <a:pPr marL="285750" indent="-285750" defTabSz="412750" hangingPunct="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14243A"/>
                </a:solidFill>
                <a:latin typeface="Grundig Basics" panose="020B0503030202060203"/>
                <a:cs typeface="Helvetica"/>
                <a:sym typeface="Helvetica"/>
              </a:rPr>
              <a:t>Overheat protection</a:t>
            </a:r>
          </a:p>
          <a:p>
            <a:pPr marL="285750" indent="-285750" defTabSz="412750" hangingPunct="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14243A"/>
                </a:solidFill>
                <a:latin typeface="Grundig Basics" panose="020B0503030202060203"/>
                <a:cs typeface="Helvetica"/>
                <a:sym typeface="Helvetica"/>
              </a:rPr>
              <a:t>Keep warm function</a:t>
            </a:r>
          </a:p>
          <a:p>
            <a:pPr marL="285750" indent="-285750" defTabSz="412750" hangingPunct="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14243A"/>
                </a:solidFill>
                <a:latin typeface="Grundig Basics" panose="020B0503030202060203"/>
                <a:cs typeface="Helvetica"/>
                <a:sym typeface="Helvetica"/>
              </a:rPr>
              <a:t>Present Manual, Defrost, Reheat, Dehydrate, Air Broil,</a:t>
            </a:r>
          </a:p>
          <a:p>
            <a:pPr marL="285750" indent="-285750" defTabSz="412750" hangingPunct="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14243A"/>
                </a:solidFill>
                <a:latin typeface="Grundig Basics" panose="020B0503030202060203"/>
                <a:cs typeface="Helvetica"/>
                <a:sym typeface="Helvetica"/>
              </a:rPr>
              <a:t> Bake, Roast, Grill, Skewers</a:t>
            </a:r>
          </a:p>
          <a:p>
            <a:pPr marL="285750" indent="-285750" defTabSz="412750" hangingPunct="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14243A"/>
                </a:solidFill>
                <a:latin typeface="Grundig Basics" panose="020B0503030202060203"/>
                <a:cs typeface="Helvetica"/>
                <a:sym typeface="Helvetica"/>
              </a:rPr>
              <a:t>With cooking rack, grill and Dryer accessories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CF00D1-0FD8-DC45-836F-FA18824582F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5834" y="3314700"/>
            <a:ext cx="187552" cy="194925"/>
          </a:xfrm>
        </p:spPr>
        <p:txBody>
          <a:bodyPr/>
          <a:lstStyle/>
          <a:p>
            <a:pPr defTabSz="412750" hangingPunct="0">
              <a:defRPr/>
            </a:pPr>
            <a:fld id="{86CB4B4D-7CA3-9044-876B-883B54F8677D}" type="slidenum">
              <a:rPr lang="en-GB" kern="0">
                <a:solidFill>
                  <a:srgbClr val="14243A"/>
                </a:solidFill>
              </a:rPr>
              <a:pPr defTabSz="412750" hangingPunct="0">
                <a:defRPr/>
              </a:pPr>
              <a:t>1</a:t>
            </a:fld>
            <a:endParaRPr lang="en-GB" kern="0">
              <a:solidFill>
                <a:srgbClr val="14243A"/>
              </a:solidFill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5EC6882D-AC8F-4C27-89B6-74D4DFE9ED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5514" y="740168"/>
            <a:ext cx="6102014" cy="560810"/>
          </a:xfrm>
          <a:prstGeom prst="rect">
            <a:avLst/>
          </a:prstGeom>
        </p:spPr>
        <p:txBody>
          <a:bodyPr vert="horz" wrap="square" lIns="0" tIns="21986" rIns="0" bIns="0" rtlCol="0" anchor="t">
            <a:spAutoFit/>
          </a:bodyPr>
          <a:lstStyle/>
          <a:p>
            <a:pPr marL="16913">
              <a:spcBef>
                <a:spcPts val="173"/>
              </a:spcBef>
            </a:pPr>
            <a:r>
              <a:rPr lang="nb-NO" spc="7">
                <a:solidFill>
                  <a:srgbClr val="FFFFFF"/>
                </a:solidFill>
                <a:latin typeface="+mn-lt"/>
                <a:cs typeface="Grundig Basics"/>
              </a:rPr>
              <a:t>AIRFRYER</a:t>
            </a:r>
            <a:endParaRPr>
              <a:latin typeface="+mn-lt"/>
              <a:cs typeface="GrundigBasics-RegularItalic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732636-E076-4BEE-90A5-4AA5670082B2}"/>
              </a:ext>
            </a:extLst>
          </p:cNvPr>
          <p:cNvSpPr/>
          <p:nvPr/>
        </p:nvSpPr>
        <p:spPr>
          <a:xfrm>
            <a:off x="635514" y="1328284"/>
            <a:ext cx="36318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412750" hangingPunct="0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FFFFFF"/>
                </a:solidFill>
                <a:latin typeface="Grundig Basics Regular"/>
                <a:cs typeface="Helvetica"/>
                <a:sym typeface="Helvetica"/>
              </a:rPr>
              <a:t>4,25 L X 2 capacity</a:t>
            </a:r>
          </a:p>
          <a:p>
            <a:pPr marL="171450" indent="-171450" defTabSz="412750" hangingPunct="0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FFFFFF"/>
                </a:solidFill>
                <a:latin typeface="Grundig Basics Regular"/>
                <a:cs typeface="Helvetica"/>
                <a:sym typeface="Helvetica"/>
              </a:rPr>
              <a:t>Low-fat and gentle preparation of food with little or no oil thanks to hot air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4472BD-021F-4F7E-AC0F-4342FE5D2A01}"/>
              </a:ext>
            </a:extLst>
          </p:cNvPr>
          <p:cNvSpPr/>
          <p:nvPr/>
        </p:nvSpPr>
        <p:spPr>
          <a:xfrm>
            <a:off x="4267321" y="1340904"/>
            <a:ext cx="40973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412750" hangingPunct="0">
              <a:buFont typeface="Arial" panose="020B0604020202020204" pitchFamily="34" charset="0"/>
              <a:buChar char="•"/>
              <a:defRPr/>
            </a:pPr>
            <a:r>
              <a:rPr lang="en-US" sz="1400" kern="0">
                <a:solidFill>
                  <a:srgbClr val="FFFFFF"/>
                </a:solidFill>
                <a:latin typeface="Grundig Basics Regular"/>
                <a:cs typeface="Helvetica"/>
                <a:sym typeface="Helvetica"/>
              </a:rPr>
              <a:t>Removable non-stick basket</a:t>
            </a:r>
          </a:p>
          <a:p>
            <a:pPr marL="171450" indent="-171450" defTabSz="412750" hangingPunct="0">
              <a:buFont typeface="Arial" panose="020B0604020202020204" pitchFamily="34" charset="0"/>
              <a:buChar char="•"/>
              <a:defRPr/>
            </a:pPr>
            <a:r>
              <a:rPr lang="en-US" sz="1400" kern="0">
                <a:solidFill>
                  <a:srgbClr val="FFFFFF"/>
                </a:solidFill>
                <a:latin typeface="Grundig Basics Regular"/>
                <a:cs typeface="Helvetica"/>
                <a:sym typeface="Helvetica"/>
              </a:rPr>
              <a:t>Smart finishing program; serves both foods at the same time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5CDED05D-5DDB-4B4E-9DA8-3821AA19BD3E}"/>
              </a:ext>
            </a:extLst>
          </p:cNvPr>
          <p:cNvSpPr txBox="1"/>
          <p:nvPr/>
        </p:nvSpPr>
        <p:spPr>
          <a:xfrm>
            <a:off x="10558314" y="6367790"/>
            <a:ext cx="1430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sz="1400">
                <a:solidFill>
                  <a:prstClr val="black"/>
                </a:solidFill>
                <a:latin typeface="Grundig Basics"/>
                <a:cs typeface="Helvetica"/>
                <a:sym typeface="Helvetica"/>
              </a:rPr>
              <a:t>RRP NOK: 2499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C790E24-D7BD-4D86-980D-19C0EDD419E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5270" y="224103"/>
            <a:ext cx="2854325" cy="461665"/>
          </a:xfrm>
        </p:spPr>
        <p:txBody>
          <a:bodyPr/>
          <a:lstStyle/>
          <a:p>
            <a:r>
              <a:rPr lang="en-GB"/>
              <a:t>SDA</a:t>
            </a:r>
          </a:p>
          <a:p>
            <a:pPr lvl="1"/>
            <a:r>
              <a:rPr lang="en-GB"/>
              <a:t>Product Range 2023</a:t>
            </a:r>
          </a:p>
          <a:p>
            <a:endParaRPr lang="en-US"/>
          </a:p>
        </p:txBody>
      </p:sp>
      <p:pic>
        <p:nvPicPr>
          <p:cNvPr id="9" name="Picture 8" descr="A picture containing indoor, electronics, black, printer&#10;&#10;Description automatically generated">
            <a:extLst>
              <a:ext uri="{FF2B5EF4-FFF2-40B4-BE49-F238E27FC236}">
                <a16:creationId xmlns:a16="http://schemas.microsoft.com/office/drawing/2014/main" id="{DAD90DC0-28AE-4F6C-A8CD-396836E61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812" y="2452983"/>
            <a:ext cx="5400610" cy="377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0763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White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EEDE9"/>
      </a:accent1>
      <a:accent2>
        <a:srgbClr val="14243A"/>
      </a:accent2>
      <a:accent3>
        <a:srgbClr val="D4AE84"/>
      </a:accent3>
      <a:accent4>
        <a:srgbClr val="BB442A"/>
      </a:accent4>
      <a:accent5>
        <a:srgbClr val="EEEDE9"/>
      </a:accent5>
      <a:accent6>
        <a:srgbClr val="14243A"/>
      </a:accent6>
      <a:hlink>
        <a:srgbClr val="000000"/>
      </a:hlink>
      <a:folHlink>
        <a:srgbClr val="000000"/>
      </a:folHlink>
    </a:clrScheme>
    <a:fontScheme name="Grunding">
      <a:majorFont>
        <a:latin typeface="Grundig Basics Regular"/>
        <a:ea typeface="Helvetica"/>
        <a:cs typeface="Helvetica"/>
      </a:majorFont>
      <a:minorFont>
        <a:latin typeface="Grundig Basics Regular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-150" normalizeH="0" baseline="0">
            <a:ln>
              <a:noFill/>
            </a:ln>
            <a:solidFill>
              <a:srgbClr val="434343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Grundig_vid_internalstaff_template-v07.pptx" id="{92E606D7-42B4-2B48-9D85-804EF531989F}" vid="{9225BE7D-84CD-2444-B050-A36397BD3B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146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Grundig Basics</vt:lpstr>
      <vt:lpstr>Grundig Basics Regular</vt:lpstr>
      <vt:lpstr>Grundig Basics Semibold</vt:lpstr>
      <vt:lpstr>Helvetica Light</vt:lpstr>
      <vt:lpstr>1_White</vt:lpstr>
      <vt:lpstr>AIRFRYER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AIRFRYER</dc:title>
  <dc:creator>Alexander Engh</dc:creator>
  <cp:lastModifiedBy>Kjetil Mikkelborg</cp:lastModifiedBy>
  <cp:revision>1</cp:revision>
  <dcterms:created xsi:type="dcterms:W3CDTF">2023-09-05T10:59:52Z</dcterms:created>
  <dcterms:modified xsi:type="dcterms:W3CDTF">2023-09-14T05:33:50Z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067fe22-5eac-47ec-8e7b-0d161ebb91ad_Enabled">
    <vt:lpwstr>true</vt:lpwstr>
  </property>
  <property fmtid="{D5CDD505-2E9C-101B-9397-08002B2CF9AE}" pid="3" name="MSIP_Label_0067fe22-5eac-47ec-8e7b-0d161ebb91ad_SetDate">
    <vt:lpwstr>2023-09-05T11:00:04Z</vt:lpwstr>
  </property>
  <property fmtid="{D5CDD505-2E9C-101B-9397-08002B2CF9AE}" pid="4" name="MSIP_Label_0067fe22-5eac-47ec-8e7b-0d161ebb91ad_Method">
    <vt:lpwstr>Standard</vt:lpwstr>
  </property>
  <property fmtid="{D5CDD505-2E9C-101B-9397-08002B2CF9AE}" pid="5" name="MSIP_Label_0067fe22-5eac-47ec-8e7b-0d161ebb91ad_Name">
    <vt:lpwstr>Internal_NonPerData</vt:lpwstr>
  </property>
  <property fmtid="{D5CDD505-2E9C-101B-9397-08002B2CF9AE}" pid="6" name="MSIP_Label_0067fe22-5eac-47ec-8e7b-0d161ebb91ad_SiteId">
    <vt:lpwstr>ef5926db-9bdf-4f9f-9066-d8e7f03943f7</vt:lpwstr>
  </property>
  <property fmtid="{D5CDD505-2E9C-101B-9397-08002B2CF9AE}" pid="7" name="MSIP_Label_0067fe22-5eac-47ec-8e7b-0d161ebb91ad_ActionId">
    <vt:lpwstr>1d95cc08-0a60-49c2-9998-9b22dda84f45</vt:lpwstr>
  </property>
  <property fmtid="{D5CDD505-2E9C-101B-9397-08002B2CF9AE}" pid="8" name="MSIP_Label_0067fe22-5eac-47ec-8e7b-0d161ebb91ad_ContentBits">
    <vt:lpwstr>2</vt:lpwstr>
  </property>
</Properties>
</file>